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7.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712" r:id="rId3"/>
    <p:sldMasterId id="2147483815" r:id="rId4"/>
    <p:sldMasterId id="2147483827" r:id="rId5"/>
    <p:sldMasterId id="2147483851" r:id="rId6"/>
    <p:sldMasterId id="2147483886" r:id="rId7"/>
  </p:sldMasterIdLst>
  <p:notesMasterIdLst>
    <p:notesMasterId r:id="rId46"/>
  </p:notesMasterIdLst>
  <p:sldIdLst>
    <p:sldId id="284" r:id="rId8"/>
    <p:sldId id="288" r:id="rId9"/>
    <p:sldId id="510" r:id="rId10"/>
    <p:sldId id="511" r:id="rId11"/>
    <p:sldId id="269" r:id="rId12"/>
    <p:sldId id="438" r:id="rId13"/>
    <p:sldId id="439" r:id="rId14"/>
    <p:sldId id="512" r:id="rId15"/>
    <p:sldId id="259" r:id="rId16"/>
    <p:sldId id="260" r:id="rId17"/>
    <p:sldId id="282" r:id="rId18"/>
    <p:sldId id="261" r:id="rId19"/>
    <p:sldId id="262" r:id="rId20"/>
    <p:sldId id="263" r:id="rId21"/>
    <p:sldId id="264" r:id="rId22"/>
    <p:sldId id="306" r:id="rId23"/>
    <p:sldId id="514" r:id="rId24"/>
    <p:sldId id="265" r:id="rId25"/>
    <p:sldId id="266" r:id="rId26"/>
    <p:sldId id="267" r:id="rId27"/>
    <p:sldId id="268" r:id="rId28"/>
    <p:sldId id="515" r:id="rId29"/>
    <p:sldId id="516" r:id="rId30"/>
    <p:sldId id="517" r:id="rId31"/>
    <p:sldId id="444" r:id="rId32"/>
    <p:sldId id="446" r:id="rId33"/>
    <p:sldId id="447" r:id="rId34"/>
    <p:sldId id="432" r:id="rId35"/>
    <p:sldId id="433" r:id="rId36"/>
    <p:sldId id="461" r:id="rId37"/>
    <p:sldId id="518" r:id="rId38"/>
    <p:sldId id="449" r:id="rId39"/>
    <p:sldId id="451" r:id="rId40"/>
    <p:sldId id="450" r:id="rId41"/>
    <p:sldId id="455" r:id="rId42"/>
    <p:sldId id="363" r:id="rId43"/>
    <p:sldId id="456" r:id="rId44"/>
    <p:sldId id="425"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21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4" autoAdjust="0"/>
    <p:restoredTop sz="95033" autoAdjust="0"/>
  </p:normalViewPr>
  <p:slideViewPr>
    <p:cSldViewPr snapToGrid="0">
      <p:cViewPr varScale="1">
        <p:scale>
          <a:sx n="91" d="100"/>
          <a:sy n="91" d="100"/>
        </p:scale>
        <p:origin x="29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lina Binti Suleiman" userId="d8dfb661-e9a6-485c-9da4-c1db6415b9a1" providerId="ADAL" clId="{D45B0B43-7F0B-4581-B6AB-9A9C96B691EE}"/>
    <pc:docChg chg="custSel delSld modSld">
      <pc:chgData name="Adlina Binti Suleiman" userId="d8dfb661-e9a6-485c-9da4-c1db6415b9a1" providerId="ADAL" clId="{D45B0B43-7F0B-4581-B6AB-9A9C96B691EE}" dt="2025-06-16T05:48:10.014" v="28" actId="47"/>
      <pc:docMkLst>
        <pc:docMk/>
      </pc:docMkLst>
      <pc:sldChg chg="addSp modSp mod">
        <pc:chgData name="Adlina Binti Suleiman" userId="d8dfb661-e9a6-485c-9da4-c1db6415b9a1" providerId="ADAL" clId="{D45B0B43-7F0B-4581-B6AB-9A9C96B691EE}" dt="2025-06-16T05:48:04.013" v="27" actId="14100"/>
        <pc:sldMkLst>
          <pc:docMk/>
          <pc:sldMk cId="2536611020" sldId="512"/>
        </pc:sldMkLst>
        <pc:spChg chg="add mod">
          <ac:chgData name="Adlina Binti Suleiman" userId="d8dfb661-e9a6-485c-9da4-c1db6415b9a1" providerId="ADAL" clId="{D45B0B43-7F0B-4581-B6AB-9A9C96B691EE}" dt="2025-06-16T05:48:04.013" v="27" actId="14100"/>
          <ac:spMkLst>
            <pc:docMk/>
            <pc:sldMk cId="2536611020" sldId="512"/>
            <ac:spMk id="6" creationId="{1DE42BFC-0A08-38B7-CE87-FC1BB2867F36}"/>
          </ac:spMkLst>
        </pc:spChg>
      </pc:sldChg>
      <pc:sldChg chg="delSp del mod delAnim">
        <pc:chgData name="Adlina Binti Suleiman" userId="d8dfb661-e9a6-485c-9da4-c1db6415b9a1" providerId="ADAL" clId="{D45B0B43-7F0B-4581-B6AB-9A9C96B691EE}" dt="2025-06-16T05:48:10.014" v="28" actId="47"/>
        <pc:sldMkLst>
          <pc:docMk/>
          <pc:sldMk cId="895073609" sldId="513"/>
        </pc:sldMkLst>
        <pc:picChg chg="del">
          <ac:chgData name="Adlina Binti Suleiman" userId="d8dfb661-e9a6-485c-9da4-c1db6415b9a1" providerId="ADAL" clId="{D45B0B43-7F0B-4581-B6AB-9A9C96B691EE}" dt="2025-06-16T05:47:15.570" v="0" actId="478"/>
          <ac:picMkLst>
            <pc:docMk/>
            <pc:sldMk cId="895073609" sldId="513"/>
            <ac:picMk id="10" creationId="{ACA4F54E-44CA-B5A4-001C-3A329E8743F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6.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ACCC1D7-318B-4226-996D-9EDAFE99CEFF}"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6833FB3-F638-4D6D-B824-0CFB9F87E8D3}">
      <dgm:prSet custT="1"/>
      <dgm:spPr/>
      <dgm:t>
        <a:bodyPr/>
        <a:lstStyle/>
        <a:p>
          <a:pPr>
            <a:defRPr b="1"/>
          </a:pPr>
          <a:r>
            <a:rPr lang="en-US" sz="2800" dirty="0"/>
            <a:t>We all have a vested interest in improving the way organizations are managed.</a:t>
          </a:r>
        </a:p>
      </dgm:t>
    </dgm:pt>
    <dgm:pt modelId="{736EA243-BA96-4291-9C0C-EF3B0CA3FFDF}" type="parTrans" cxnId="{E2F015D4-A443-4557-8B3E-D2BA30AC48B9}">
      <dgm:prSet/>
      <dgm:spPr/>
      <dgm:t>
        <a:bodyPr/>
        <a:lstStyle/>
        <a:p>
          <a:endParaRPr lang="en-US"/>
        </a:p>
      </dgm:t>
    </dgm:pt>
    <dgm:pt modelId="{7CD26651-8016-49B1-8ACD-8E6EBBC3E5AB}" type="sibTrans" cxnId="{E2F015D4-A443-4557-8B3E-D2BA30AC48B9}">
      <dgm:prSet/>
      <dgm:spPr/>
      <dgm:t>
        <a:bodyPr/>
        <a:lstStyle/>
        <a:p>
          <a:endParaRPr lang="en-US"/>
        </a:p>
      </dgm:t>
    </dgm:pt>
    <dgm:pt modelId="{98516A46-B828-40AF-88F6-EEED051B8916}">
      <dgm:prSet custT="1"/>
      <dgm:spPr/>
      <dgm:t>
        <a:bodyPr/>
        <a:lstStyle/>
        <a:p>
          <a:r>
            <a:rPr lang="en-US" sz="2800" dirty="0"/>
            <a:t>Better organizations are, in part, the result of good management.</a:t>
          </a:r>
        </a:p>
      </dgm:t>
    </dgm:pt>
    <dgm:pt modelId="{EFDD7B34-D77D-41F9-A66E-1953123C1F67}" type="parTrans" cxnId="{032E5A99-268D-4556-8B78-A4F914B89677}">
      <dgm:prSet/>
      <dgm:spPr/>
      <dgm:t>
        <a:bodyPr/>
        <a:lstStyle/>
        <a:p>
          <a:endParaRPr lang="en-US"/>
        </a:p>
      </dgm:t>
    </dgm:pt>
    <dgm:pt modelId="{CB5D8488-930D-440F-8390-6EE11C1A7858}" type="sibTrans" cxnId="{032E5A99-268D-4556-8B78-A4F914B89677}">
      <dgm:prSet/>
      <dgm:spPr/>
      <dgm:t>
        <a:bodyPr/>
        <a:lstStyle/>
        <a:p>
          <a:endParaRPr lang="en-US"/>
        </a:p>
      </dgm:t>
    </dgm:pt>
    <dgm:pt modelId="{0067EE65-F9C2-4109-8E72-D7B7FF7004F7}">
      <dgm:prSet custT="1"/>
      <dgm:spPr/>
      <dgm:t>
        <a:bodyPr/>
        <a:lstStyle/>
        <a:p>
          <a:pPr>
            <a:defRPr b="1"/>
          </a:pPr>
          <a:r>
            <a:rPr lang="en-US" sz="2800" dirty="0"/>
            <a:t>You will eventually either manage or be managed</a:t>
          </a:r>
        </a:p>
      </dgm:t>
    </dgm:pt>
    <dgm:pt modelId="{6843E654-28E6-45CE-AF1E-7BC99198C54A}" type="parTrans" cxnId="{161784E4-FD97-47FC-A8B7-63A534808E99}">
      <dgm:prSet/>
      <dgm:spPr/>
      <dgm:t>
        <a:bodyPr/>
        <a:lstStyle/>
        <a:p>
          <a:endParaRPr lang="en-US"/>
        </a:p>
      </dgm:t>
    </dgm:pt>
    <dgm:pt modelId="{132DEB55-162A-4503-877A-E6FBB2978212}" type="sibTrans" cxnId="{161784E4-FD97-47FC-A8B7-63A534808E99}">
      <dgm:prSet/>
      <dgm:spPr/>
      <dgm:t>
        <a:bodyPr/>
        <a:lstStyle/>
        <a:p>
          <a:endParaRPr lang="en-US"/>
        </a:p>
      </dgm:t>
    </dgm:pt>
    <dgm:pt modelId="{F5CD3E16-AD18-487F-82E5-89C3FFE12954}">
      <dgm:prSet custT="1"/>
      <dgm:spPr/>
      <dgm:t>
        <a:bodyPr/>
        <a:lstStyle/>
        <a:p>
          <a:r>
            <a:rPr lang="en-US" sz="2400" dirty="0"/>
            <a:t>Gaining an understanding of the management process provides the foundation for developing management skills and insight into the behavior of individuals and the organizations.</a:t>
          </a:r>
        </a:p>
      </dgm:t>
    </dgm:pt>
    <dgm:pt modelId="{1AE624A4-08D5-4471-9FA2-3381C4246CDF}" type="parTrans" cxnId="{76721E4E-4D04-47C9-8A14-1E9ABAD5F9BF}">
      <dgm:prSet/>
      <dgm:spPr/>
      <dgm:t>
        <a:bodyPr/>
        <a:lstStyle/>
        <a:p>
          <a:endParaRPr lang="en-US"/>
        </a:p>
      </dgm:t>
    </dgm:pt>
    <dgm:pt modelId="{083BA3A1-B4DE-467D-9B42-A2AE146D2AE6}" type="sibTrans" cxnId="{76721E4E-4D04-47C9-8A14-1E9ABAD5F9BF}">
      <dgm:prSet/>
      <dgm:spPr/>
      <dgm:t>
        <a:bodyPr/>
        <a:lstStyle/>
        <a:p>
          <a:endParaRPr lang="en-US"/>
        </a:p>
      </dgm:t>
    </dgm:pt>
    <dgm:pt modelId="{E91CB90D-522A-4315-8E09-A297EB23CE88}" type="pres">
      <dgm:prSet presAssocID="{AACCC1D7-318B-4226-996D-9EDAFE99CEFF}" presName="root" presStyleCnt="0">
        <dgm:presLayoutVars>
          <dgm:dir/>
          <dgm:resizeHandles val="exact"/>
        </dgm:presLayoutVars>
      </dgm:prSet>
      <dgm:spPr/>
    </dgm:pt>
    <dgm:pt modelId="{B2E909B9-2CA0-42B8-AFB5-D48EFE32B8FC}" type="pres">
      <dgm:prSet presAssocID="{16833FB3-F638-4D6D-B824-0CFB9F87E8D3}" presName="compNode" presStyleCnt="0"/>
      <dgm:spPr/>
    </dgm:pt>
    <dgm:pt modelId="{D11492A5-1632-4A54-8D2F-0925155FC74F}" type="pres">
      <dgm:prSet presAssocID="{16833FB3-F638-4D6D-B824-0CFB9F87E8D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4FAFB033-4FE9-425D-9ED5-8E8488CB3F85}" type="pres">
      <dgm:prSet presAssocID="{16833FB3-F638-4D6D-B824-0CFB9F87E8D3}" presName="iconSpace" presStyleCnt="0"/>
      <dgm:spPr/>
    </dgm:pt>
    <dgm:pt modelId="{3C5331BF-248E-4ADC-B727-3069C2CC72BC}" type="pres">
      <dgm:prSet presAssocID="{16833FB3-F638-4D6D-B824-0CFB9F87E8D3}" presName="parTx" presStyleLbl="revTx" presStyleIdx="0" presStyleCnt="4">
        <dgm:presLayoutVars>
          <dgm:chMax val="0"/>
          <dgm:chPref val="0"/>
        </dgm:presLayoutVars>
      </dgm:prSet>
      <dgm:spPr/>
    </dgm:pt>
    <dgm:pt modelId="{FC056EE3-EE66-4FA1-90C8-BCF928E1B995}" type="pres">
      <dgm:prSet presAssocID="{16833FB3-F638-4D6D-B824-0CFB9F87E8D3}" presName="txSpace" presStyleCnt="0"/>
      <dgm:spPr/>
    </dgm:pt>
    <dgm:pt modelId="{1956E7DA-3FB3-48F5-A81F-62649E271A47}" type="pres">
      <dgm:prSet presAssocID="{16833FB3-F638-4D6D-B824-0CFB9F87E8D3}" presName="desTx" presStyleLbl="revTx" presStyleIdx="1" presStyleCnt="4">
        <dgm:presLayoutVars/>
      </dgm:prSet>
      <dgm:spPr/>
    </dgm:pt>
    <dgm:pt modelId="{24FEB43D-9AC7-4278-AC58-E054BD35FE0E}" type="pres">
      <dgm:prSet presAssocID="{7CD26651-8016-49B1-8ACD-8E6EBBC3E5AB}" presName="sibTrans" presStyleCnt="0"/>
      <dgm:spPr/>
    </dgm:pt>
    <dgm:pt modelId="{D15D54CF-AF43-4AEF-BBC6-E6CF5ED3AF37}" type="pres">
      <dgm:prSet presAssocID="{0067EE65-F9C2-4109-8E72-D7B7FF7004F7}" presName="compNode" presStyleCnt="0"/>
      <dgm:spPr/>
    </dgm:pt>
    <dgm:pt modelId="{8CA3059A-C53E-47AB-B529-B1810FBE7691}" type="pres">
      <dgm:prSet presAssocID="{0067EE65-F9C2-4109-8E72-D7B7FF7004F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41592EEA-B272-4CEA-AC09-9C48957DB410}" type="pres">
      <dgm:prSet presAssocID="{0067EE65-F9C2-4109-8E72-D7B7FF7004F7}" presName="iconSpace" presStyleCnt="0"/>
      <dgm:spPr/>
    </dgm:pt>
    <dgm:pt modelId="{8E7BE89E-8950-4616-914B-39B617D0717C}" type="pres">
      <dgm:prSet presAssocID="{0067EE65-F9C2-4109-8E72-D7B7FF7004F7}" presName="parTx" presStyleLbl="revTx" presStyleIdx="2" presStyleCnt="4" custLinFactNeighborX="-922" custLinFactNeighborY="-11853">
        <dgm:presLayoutVars>
          <dgm:chMax val="0"/>
          <dgm:chPref val="0"/>
        </dgm:presLayoutVars>
      </dgm:prSet>
      <dgm:spPr/>
    </dgm:pt>
    <dgm:pt modelId="{713A2C00-66CC-42FB-8623-33B4C2FB4639}" type="pres">
      <dgm:prSet presAssocID="{0067EE65-F9C2-4109-8E72-D7B7FF7004F7}" presName="txSpace" presStyleCnt="0"/>
      <dgm:spPr/>
    </dgm:pt>
    <dgm:pt modelId="{92B1A05D-C3EC-40C2-90BF-4ECC59231D7E}" type="pres">
      <dgm:prSet presAssocID="{0067EE65-F9C2-4109-8E72-D7B7FF7004F7}" presName="desTx" presStyleLbl="revTx" presStyleIdx="3" presStyleCnt="4" custScaleX="101344" custScaleY="172636">
        <dgm:presLayoutVars/>
      </dgm:prSet>
      <dgm:spPr/>
    </dgm:pt>
  </dgm:ptLst>
  <dgm:cxnLst>
    <dgm:cxn modelId="{028B352E-C165-4ED9-A914-DE43637DB73B}" type="presOf" srcId="{F5CD3E16-AD18-487F-82E5-89C3FFE12954}" destId="{92B1A05D-C3EC-40C2-90BF-4ECC59231D7E}" srcOrd="0" destOrd="0" presId="urn:microsoft.com/office/officeart/2018/2/layout/IconLabelDescriptionList"/>
    <dgm:cxn modelId="{41F65D48-A7C5-4982-85D9-3C6B14C84745}" type="presOf" srcId="{AACCC1D7-318B-4226-996D-9EDAFE99CEFF}" destId="{E91CB90D-522A-4315-8E09-A297EB23CE88}" srcOrd="0" destOrd="0" presId="urn:microsoft.com/office/officeart/2018/2/layout/IconLabelDescriptionList"/>
    <dgm:cxn modelId="{76721E4E-4D04-47C9-8A14-1E9ABAD5F9BF}" srcId="{0067EE65-F9C2-4109-8E72-D7B7FF7004F7}" destId="{F5CD3E16-AD18-487F-82E5-89C3FFE12954}" srcOrd="0" destOrd="0" parTransId="{1AE624A4-08D5-4471-9FA2-3381C4246CDF}" sibTransId="{083BA3A1-B4DE-467D-9B42-A2AE146D2AE6}"/>
    <dgm:cxn modelId="{2858517A-129C-447D-B17A-C3405E735E4E}" type="presOf" srcId="{16833FB3-F638-4D6D-B824-0CFB9F87E8D3}" destId="{3C5331BF-248E-4ADC-B727-3069C2CC72BC}" srcOrd="0" destOrd="0" presId="urn:microsoft.com/office/officeart/2018/2/layout/IconLabelDescriptionList"/>
    <dgm:cxn modelId="{032E5A99-268D-4556-8B78-A4F914B89677}" srcId="{16833FB3-F638-4D6D-B824-0CFB9F87E8D3}" destId="{98516A46-B828-40AF-88F6-EEED051B8916}" srcOrd="0" destOrd="0" parTransId="{EFDD7B34-D77D-41F9-A66E-1953123C1F67}" sibTransId="{CB5D8488-930D-440F-8390-6EE11C1A7858}"/>
    <dgm:cxn modelId="{3B5D7A9A-AD78-41D9-8B97-1F0ED45F8C34}" type="presOf" srcId="{0067EE65-F9C2-4109-8E72-D7B7FF7004F7}" destId="{8E7BE89E-8950-4616-914B-39B617D0717C}" srcOrd="0" destOrd="0" presId="urn:microsoft.com/office/officeart/2018/2/layout/IconLabelDescriptionList"/>
    <dgm:cxn modelId="{E2F015D4-A443-4557-8B3E-D2BA30AC48B9}" srcId="{AACCC1D7-318B-4226-996D-9EDAFE99CEFF}" destId="{16833FB3-F638-4D6D-B824-0CFB9F87E8D3}" srcOrd="0" destOrd="0" parTransId="{736EA243-BA96-4291-9C0C-EF3B0CA3FFDF}" sibTransId="{7CD26651-8016-49B1-8ACD-8E6EBBC3E5AB}"/>
    <dgm:cxn modelId="{161784E4-FD97-47FC-A8B7-63A534808E99}" srcId="{AACCC1D7-318B-4226-996D-9EDAFE99CEFF}" destId="{0067EE65-F9C2-4109-8E72-D7B7FF7004F7}" srcOrd="1" destOrd="0" parTransId="{6843E654-28E6-45CE-AF1E-7BC99198C54A}" sibTransId="{132DEB55-162A-4503-877A-E6FBB2978212}"/>
    <dgm:cxn modelId="{A176B7EB-9EE1-492F-BA3C-BDCA42DFF420}" type="presOf" srcId="{98516A46-B828-40AF-88F6-EEED051B8916}" destId="{1956E7DA-3FB3-48F5-A81F-62649E271A47}" srcOrd="0" destOrd="0" presId="urn:microsoft.com/office/officeart/2018/2/layout/IconLabelDescriptionList"/>
    <dgm:cxn modelId="{1BC55EEF-151F-4C01-B8E5-AC513DCDD975}" type="presParOf" srcId="{E91CB90D-522A-4315-8E09-A297EB23CE88}" destId="{B2E909B9-2CA0-42B8-AFB5-D48EFE32B8FC}" srcOrd="0" destOrd="0" presId="urn:microsoft.com/office/officeart/2018/2/layout/IconLabelDescriptionList"/>
    <dgm:cxn modelId="{0BD03744-FD36-4BBD-8C4F-3C155BF38335}" type="presParOf" srcId="{B2E909B9-2CA0-42B8-AFB5-D48EFE32B8FC}" destId="{D11492A5-1632-4A54-8D2F-0925155FC74F}" srcOrd="0" destOrd="0" presId="urn:microsoft.com/office/officeart/2018/2/layout/IconLabelDescriptionList"/>
    <dgm:cxn modelId="{CF69A6B0-1D58-4833-8EF8-5A5D74A5353F}" type="presParOf" srcId="{B2E909B9-2CA0-42B8-AFB5-D48EFE32B8FC}" destId="{4FAFB033-4FE9-425D-9ED5-8E8488CB3F85}" srcOrd="1" destOrd="0" presId="urn:microsoft.com/office/officeart/2018/2/layout/IconLabelDescriptionList"/>
    <dgm:cxn modelId="{638DDBEB-52F8-42E8-ACB2-576A29F5CA31}" type="presParOf" srcId="{B2E909B9-2CA0-42B8-AFB5-D48EFE32B8FC}" destId="{3C5331BF-248E-4ADC-B727-3069C2CC72BC}" srcOrd="2" destOrd="0" presId="urn:microsoft.com/office/officeart/2018/2/layout/IconLabelDescriptionList"/>
    <dgm:cxn modelId="{D2121E14-1075-439E-B109-ED814D24EDF9}" type="presParOf" srcId="{B2E909B9-2CA0-42B8-AFB5-D48EFE32B8FC}" destId="{FC056EE3-EE66-4FA1-90C8-BCF928E1B995}" srcOrd="3" destOrd="0" presId="urn:microsoft.com/office/officeart/2018/2/layout/IconLabelDescriptionList"/>
    <dgm:cxn modelId="{1FDA4F05-EC66-4B95-AA98-FD67E76366A8}" type="presParOf" srcId="{B2E909B9-2CA0-42B8-AFB5-D48EFE32B8FC}" destId="{1956E7DA-3FB3-48F5-A81F-62649E271A47}" srcOrd="4" destOrd="0" presId="urn:microsoft.com/office/officeart/2018/2/layout/IconLabelDescriptionList"/>
    <dgm:cxn modelId="{3EB8738D-8789-426A-81F5-3A1F69EB2B42}" type="presParOf" srcId="{E91CB90D-522A-4315-8E09-A297EB23CE88}" destId="{24FEB43D-9AC7-4278-AC58-E054BD35FE0E}" srcOrd="1" destOrd="0" presId="urn:microsoft.com/office/officeart/2018/2/layout/IconLabelDescriptionList"/>
    <dgm:cxn modelId="{BFC9AF81-AE2B-4A49-9950-A2E2AAA1540B}" type="presParOf" srcId="{E91CB90D-522A-4315-8E09-A297EB23CE88}" destId="{D15D54CF-AF43-4AEF-BBC6-E6CF5ED3AF37}" srcOrd="2" destOrd="0" presId="urn:microsoft.com/office/officeart/2018/2/layout/IconLabelDescriptionList"/>
    <dgm:cxn modelId="{A7DFEC3C-4B60-420F-90A4-6ECBB82DA45B}" type="presParOf" srcId="{D15D54CF-AF43-4AEF-BBC6-E6CF5ED3AF37}" destId="{8CA3059A-C53E-47AB-B529-B1810FBE7691}" srcOrd="0" destOrd="0" presId="urn:microsoft.com/office/officeart/2018/2/layout/IconLabelDescriptionList"/>
    <dgm:cxn modelId="{979C05C8-747A-4268-B266-5E2AB990347A}" type="presParOf" srcId="{D15D54CF-AF43-4AEF-BBC6-E6CF5ED3AF37}" destId="{41592EEA-B272-4CEA-AC09-9C48957DB410}" srcOrd="1" destOrd="0" presId="urn:microsoft.com/office/officeart/2018/2/layout/IconLabelDescriptionList"/>
    <dgm:cxn modelId="{636DF51A-F4BD-471E-B4D7-DBF657847418}" type="presParOf" srcId="{D15D54CF-AF43-4AEF-BBC6-E6CF5ED3AF37}" destId="{8E7BE89E-8950-4616-914B-39B617D0717C}" srcOrd="2" destOrd="0" presId="urn:microsoft.com/office/officeart/2018/2/layout/IconLabelDescriptionList"/>
    <dgm:cxn modelId="{B23B6AEF-386D-4152-A3DE-83F30C40DC0A}" type="presParOf" srcId="{D15D54CF-AF43-4AEF-BBC6-E6CF5ED3AF37}" destId="{713A2C00-66CC-42FB-8623-33B4C2FB4639}" srcOrd="3" destOrd="0" presId="urn:microsoft.com/office/officeart/2018/2/layout/IconLabelDescriptionList"/>
    <dgm:cxn modelId="{6C1F4AC5-A5E9-4238-8B3E-5C542A3F4761}" type="presParOf" srcId="{D15D54CF-AF43-4AEF-BBC6-E6CF5ED3AF37}" destId="{92B1A05D-C3EC-40C2-90BF-4ECC59231D7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1D9D32-1C0B-4F00-AE7E-E52396B5F04A}"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DDFFCE2F-81DB-4946-966F-ED702D1B07B9}">
      <dgm:prSet/>
      <dgm:spPr/>
      <dgm:t>
        <a:bodyPr/>
        <a:lstStyle/>
        <a:p>
          <a:pPr>
            <a:lnSpc>
              <a:spcPct val="100000"/>
            </a:lnSpc>
            <a:defRPr b="1"/>
          </a:pPr>
          <a:r>
            <a:rPr lang="en-US"/>
            <a:t>Operatives are people who</a:t>
          </a:r>
        </a:p>
      </dgm:t>
    </dgm:pt>
    <dgm:pt modelId="{F7926800-64B1-45B0-9A0F-C06ACD09C3D8}" type="parTrans" cxnId="{04A64DE8-A8B6-468D-B9FD-2E651767DF63}">
      <dgm:prSet/>
      <dgm:spPr/>
      <dgm:t>
        <a:bodyPr/>
        <a:lstStyle/>
        <a:p>
          <a:endParaRPr lang="en-US"/>
        </a:p>
      </dgm:t>
    </dgm:pt>
    <dgm:pt modelId="{F0C640B8-1C4E-4FB8-B392-D3CBFE6691EE}" type="sibTrans" cxnId="{04A64DE8-A8B6-468D-B9FD-2E651767DF63}">
      <dgm:prSet/>
      <dgm:spPr/>
      <dgm:t>
        <a:bodyPr/>
        <a:lstStyle/>
        <a:p>
          <a:endParaRPr lang="en-US"/>
        </a:p>
      </dgm:t>
    </dgm:pt>
    <dgm:pt modelId="{E57125C5-6E2B-42D2-A648-34820CF5514D}">
      <dgm:prSet custT="1"/>
      <dgm:spPr/>
      <dgm:t>
        <a:bodyPr/>
        <a:lstStyle/>
        <a:p>
          <a:pPr>
            <a:lnSpc>
              <a:spcPct val="100000"/>
            </a:lnSpc>
          </a:pPr>
          <a:r>
            <a:rPr lang="en-US" sz="2800" dirty="0"/>
            <a:t>work directly on a task </a:t>
          </a:r>
        </a:p>
      </dgm:t>
    </dgm:pt>
    <dgm:pt modelId="{F1546643-8A66-4F5B-B7AB-A4EE75D7B9B3}" type="parTrans" cxnId="{E85130EC-E458-4B95-B075-760DE9F477F7}">
      <dgm:prSet/>
      <dgm:spPr/>
      <dgm:t>
        <a:bodyPr/>
        <a:lstStyle/>
        <a:p>
          <a:endParaRPr lang="en-US"/>
        </a:p>
      </dgm:t>
    </dgm:pt>
    <dgm:pt modelId="{0CD2AED8-6B4D-4260-B7F4-A2A9B25BA883}" type="sibTrans" cxnId="{E85130EC-E458-4B95-B075-760DE9F477F7}">
      <dgm:prSet/>
      <dgm:spPr/>
      <dgm:t>
        <a:bodyPr/>
        <a:lstStyle/>
        <a:p>
          <a:endParaRPr lang="en-US"/>
        </a:p>
      </dgm:t>
    </dgm:pt>
    <dgm:pt modelId="{180161BB-C47B-495D-8D16-922CB3271B89}">
      <dgm:prSet custT="1"/>
      <dgm:spPr/>
      <dgm:t>
        <a:bodyPr/>
        <a:lstStyle/>
        <a:p>
          <a:pPr>
            <a:lnSpc>
              <a:spcPct val="100000"/>
            </a:lnSpc>
          </a:pPr>
          <a:r>
            <a:rPr lang="en-US" sz="2800" dirty="0"/>
            <a:t>have no responsibility for overseeing the work of others</a:t>
          </a:r>
        </a:p>
      </dgm:t>
    </dgm:pt>
    <dgm:pt modelId="{6C067404-9E4E-472F-A3D7-0F7D56BD79C3}" type="parTrans" cxnId="{0C4D845F-3A2F-4DAF-A8C2-C1E2A6F5D2C2}">
      <dgm:prSet/>
      <dgm:spPr/>
      <dgm:t>
        <a:bodyPr/>
        <a:lstStyle/>
        <a:p>
          <a:endParaRPr lang="en-US"/>
        </a:p>
      </dgm:t>
    </dgm:pt>
    <dgm:pt modelId="{0C5D9385-94B4-47A1-82C5-620CD54EF87F}" type="sibTrans" cxnId="{0C4D845F-3A2F-4DAF-A8C2-C1E2A6F5D2C2}">
      <dgm:prSet/>
      <dgm:spPr/>
      <dgm:t>
        <a:bodyPr/>
        <a:lstStyle/>
        <a:p>
          <a:endParaRPr lang="en-US"/>
        </a:p>
      </dgm:t>
    </dgm:pt>
    <dgm:pt modelId="{10E9BC18-8C0B-475A-A0E9-71A81140E71F}">
      <dgm:prSet/>
      <dgm:spPr/>
      <dgm:t>
        <a:bodyPr/>
        <a:lstStyle/>
        <a:p>
          <a:pPr>
            <a:lnSpc>
              <a:spcPct val="100000"/>
            </a:lnSpc>
            <a:defRPr b="1"/>
          </a:pPr>
          <a:r>
            <a:rPr lang="en-US"/>
            <a:t>Managers are leaders who</a:t>
          </a:r>
        </a:p>
      </dgm:t>
    </dgm:pt>
    <dgm:pt modelId="{C37DB676-6CC8-481A-BA0A-A96281555D80}" type="parTrans" cxnId="{45C50C03-6C95-4D80-9683-69FD59651A0B}">
      <dgm:prSet/>
      <dgm:spPr/>
      <dgm:t>
        <a:bodyPr/>
        <a:lstStyle/>
        <a:p>
          <a:endParaRPr lang="en-US"/>
        </a:p>
      </dgm:t>
    </dgm:pt>
    <dgm:pt modelId="{D076CC21-B5B7-459E-BBD3-F48A9534C2BE}" type="sibTrans" cxnId="{45C50C03-6C95-4D80-9683-69FD59651A0B}">
      <dgm:prSet/>
      <dgm:spPr/>
      <dgm:t>
        <a:bodyPr/>
        <a:lstStyle/>
        <a:p>
          <a:endParaRPr lang="en-US"/>
        </a:p>
      </dgm:t>
    </dgm:pt>
    <dgm:pt modelId="{3FA1D47C-81E3-4121-9FDB-A5B7AB82516C}">
      <dgm:prSet custT="1"/>
      <dgm:spPr/>
      <dgm:t>
        <a:bodyPr/>
        <a:lstStyle/>
        <a:p>
          <a:pPr>
            <a:lnSpc>
              <a:spcPct val="100000"/>
            </a:lnSpc>
          </a:pPr>
          <a:r>
            <a:rPr lang="en-US" sz="2800" dirty="0"/>
            <a:t>direct the activities of others</a:t>
          </a:r>
        </a:p>
      </dgm:t>
    </dgm:pt>
    <dgm:pt modelId="{160582FE-9688-4907-8FBC-4C33ADA4D4E3}" type="parTrans" cxnId="{DF5AE6C3-5556-442A-8FA6-18BBBCABD8F6}">
      <dgm:prSet/>
      <dgm:spPr/>
      <dgm:t>
        <a:bodyPr/>
        <a:lstStyle/>
        <a:p>
          <a:endParaRPr lang="en-US"/>
        </a:p>
      </dgm:t>
    </dgm:pt>
    <dgm:pt modelId="{38EB6308-8E4E-42B9-B66D-A03E5E950DE1}" type="sibTrans" cxnId="{DF5AE6C3-5556-442A-8FA6-18BBBCABD8F6}">
      <dgm:prSet/>
      <dgm:spPr/>
      <dgm:t>
        <a:bodyPr/>
        <a:lstStyle/>
        <a:p>
          <a:endParaRPr lang="en-US"/>
        </a:p>
      </dgm:t>
    </dgm:pt>
    <dgm:pt modelId="{F1101033-5EBB-49D3-9A5B-C6D472A2D9E0}" type="pres">
      <dgm:prSet presAssocID="{A41D9D32-1C0B-4F00-AE7E-E52396B5F04A}" presName="root" presStyleCnt="0">
        <dgm:presLayoutVars>
          <dgm:dir/>
          <dgm:resizeHandles val="exact"/>
        </dgm:presLayoutVars>
      </dgm:prSet>
      <dgm:spPr/>
    </dgm:pt>
    <dgm:pt modelId="{2D6B12A1-C135-4CB7-99F7-7926C9DA5C22}" type="pres">
      <dgm:prSet presAssocID="{DDFFCE2F-81DB-4946-966F-ED702D1B07B9}" presName="compNode" presStyleCnt="0"/>
      <dgm:spPr/>
    </dgm:pt>
    <dgm:pt modelId="{9D8F94A2-EF8C-46B0-AA06-47776FB901E2}" type="pres">
      <dgm:prSet presAssocID="{DDFFCE2F-81DB-4946-966F-ED702D1B07B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D259453C-C95F-4366-B8B0-D92CF7CD07E1}" type="pres">
      <dgm:prSet presAssocID="{DDFFCE2F-81DB-4946-966F-ED702D1B07B9}" presName="iconSpace" presStyleCnt="0"/>
      <dgm:spPr/>
    </dgm:pt>
    <dgm:pt modelId="{32198A78-FD3D-4ABE-8EF6-9A7D85BF06F8}" type="pres">
      <dgm:prSet presAssocID="{DDFFCE2F-81DB-4946-966F-ED702D1B07B9}" presName="parTx" presStyleLbl="revTx" presStyleIdx="0" presStyleCnt="4">
        <dgm:presLayoutVars>
          <dgm:chMax val="0"/>
          <dgm:chPref val="0"/>
        </dgm:presLayoutVars>
      </dgm:prSet>
      <dgm:spPr/>
    </dgm:pt>
    <dgm:pt modelId="{E01BA611-AEEB-4978-8C6B-4B091F37BECD}" type="pres">
      <dgm:prSet presAssocID="{DDFFCE2F-81DB-4946-966F-ED702D1B07B9}" presName="txSpace" presStyleCnt="0"/>
      <dgm:spPr/>
    </dgm:pt>
    <dgm:pt modelId="{5FACFC2D-6CF0-437B-9CF6-CD2380C1A656}" type="pres">
      <dgm:prSet presAssocID="{DDFFCE2F-81DB-4946-966F-ED702D1B07B9}" presName="desTx" presStyleLbl="revTx" presStyleIdx="1" presStyleCnt="4">
        <dgm:presLayoutVars/>
      </dgm:prSet>
      <dgm:spPr/>
    </dgm:pt>
    <dgm:pt modelId="{52ECBE3C-7276-4FDD-A3A2-EBF797FA71A5}" type="pres">
      <dgm:prSet presAssocID="{F0C640B8-1C4E-4FB8-B392-D3CBFE6691EE}" presName="sibTrans" presStyleCnt="0"/>
      <dgm:spPr/>
    </dgm:pt>
    <dgm:pt modelId="{3C66FF68-247E-4234-89F6-661BF3D88077}" type="pres">
      <dgm:prSet presAssocID="{10E9BC18-8C0B-475A-A0E9-71A81140E71F}" presName="compNode" presStyleCnt="0"/>
      <dgm:spPr/>
    </dgm:pt>
    <dgm:pt modelId="{99C12394-216E-41BE-9B6B-62286C44AE31}" type="pres">
      <dgm:prSet presAssocID="{10E9BC18-8C0B-475A-A0E9-71A81140E71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07DBE09D-8080-42DC-8B5B-1F2708D2574E}" type="pres">
      <dgm:prSet presAssocID="{10E9BC18-8C0B-475A-A0E9-71A81140E71F}" presName="iconSpace" presStyleCnt="0"/>
      <dgm:spPr/>
    </dgm:pt>
    <dgm:pt modelId="{59E0331B-2BC9-43E8-BA99-587F27687624}" type="pres">
      <dgm:prSet presAssocID="{10E9BC18-8C0B-475A-A0E9-71A81140E71F}" presName="parTx" presStyleLbl="revTx" presStyleIdx="2" presStyleCnt="4">
        <dgm:presLayoutVars>
          <dgm:chMax val="0"/>
          <dgm:chPref val="0"/>
        </dgm:presLayoutVars>
      </dgm:prSet>
      <dgm:spPr/>
    </dgm:pt>
    <dgm:pt modelId="{B092B7AE-AB9F-418E-A0ED-EBA8C54AB25D}" type="pres">
      <dgm:prSet presAssocID="{10E9BC18-8C0B-475A-A0E9-71A81140E71F}" presName="txSpace" presStyleCnt="0"/>
      <dgm:spPr/>
    </dgm:pt>
    <dgm:pt modelId="{4C0604A9-B673-4892-BBC7-C46BC9CAD3DE}" type="pres">
      <dgm:prSet presAssocID="{10E9BC18-8C0B-475A-A0E9-71A81140E71F}" presName="desTx" presStyleLbl="revTx" presStyleIdx="3" presStyleCnt="4">
        <dgm:presLayoutVars/>
      </dgm:prSet>
      <dgm:spPr/>
    </dgm:pt>
  </dgm:ptLst>
  <dgm:cxnLst>
    <dgm:cxn modelId="{53C11802-ABD9-4565-8F14-26C1064540D5}" type="presOf" srcId="{180161BB-C47B-495D-8D16-922CB3271B89}" destId="{5FACFC2D-6CF0-437B-9CF6-CD2380C1A656}" srcOrd="0" destOrd="1" presId="urn:microsoft.com/office/officeart/2018/2/layout/IconLabelDescriptionList"/>
    <dgm:cxn modelId="{45C50C03-6C95-4D80-9683-69FD59651A0B}" srcId="{A41D9D32-1C0B-4F00-AE7E-E52396B5F04A}" destId="{10E9BC18-8C0B-475A-A0E9-71A81140E71F}" srcOrd="1" destOrd="0" parTransId="{C37DB676-6CC8-481A-BA0A-A96281555D80}" sibTransId="{D076CC21-B5B7-459E-BBD3-F48A9534C2BE}"/>
    <dgm:cxn modelId="{E2288B29-7A4C-4879-AD66-D3FBF454BA2D}" type="presOf" srcId="{A41D9D32-1C0B-4F00-AE7E-E52396B5F04A}" destId="{F1101033-5EBB-49D3-9A5B-C6D472A2D9E0}" srcOrd="0" destOrd="0" presId="urn:microsoft.com/office/officeart/2018/2/layout/IconLabelDescriptionList"/>
    <dgm:cxn modelId="{31811837-759B-410A-BE65-C4F921C5CD95}" type="presOf" srcId="{E57125C5-6E2B-42D2-A648-34820CF5514D}" destId="{5FACFC2D-6CF0-437B-9CF6-CD2380C1A656}" srcOrd="0" destOrd="0" presId="urn:microsoft.com/office/officeart/2018/2/layout/IconLabelDescriptionList"/>
    <dgm:cxn modelId="{0C4D845F-3A2F-4DAF-A8C2-C1E2A6F5D2C2}" srcId="{DDFFCE2F-81DB-4946-966F-ED702D1B07B9}" destId="{180161BB-C47B-495D-8D16-922CB3271B89}" srcOrd="1" destOrd="0" parTransId="{6C067404-9E4E-472F-A3D7-0F7D56BD79C3}" sibTransId="{0C5D9385-94B4-47A1-82C5-620CD54EF87F}"/>
    <dgm:cxn modelId="{3BE70246-305D-40CD-BCED-80D2BA94C086}" type="presOf" srcId="{3FA1D47C-81E3-4121-9FDB-A5B7AB82516C}" destId="{4C0604A9-B673-4892-BBC7-C46BC9CAD3DE}" srcOrd="0" destOrd="0" presId="urn:microsoft.com/office/officeart/2018/2/layout/IconLabelDescriptionList"/>
    <dgm:cxn modelId="{9CC5FC99-970C-4438-BDBD-E8F1F5B643EE}" type="presOf" srcId="{10E9BC18-8C0B-475A-A0E9-71A81140E71F}" destId="{59E0331B-2BC9-43E8-BA99-587F27687624}" srcOrd="0" destOrd="0" presId="urn:microsoft.com/office/officeart/2018/2/layout/IconLabelDescriptionList"/>
    <dgm:cxn modelId="{DF5AE6C3-5556-442A-8FA6-18BBBCABD8F6}" srcId="{10E9BC18-8C0B-475A-A0E9-71A81140E71F}" destId="{3FA1D47C-81E3-4121-9FDB-A5B7AB82516C}" srcOrd="0" destOrd="0" parTransId="{160582FE-9688-4907-8FBC-4C33ADA4D4E3}" sibTransId="{38EB6308-8E4E-42B9-B66D-A03E5E950DE1}"/>
    <dgm:cxn modelId="{04A64DE8-A8B6-468D-B9FD-2E651767DF63}" srcId="{A41D9D32-1C0B-4F00-AE7E-E52396B5F04A}" destId="{DDFFCE2F-81DB-4946-966F-ED702D1B07B9}" srcOrd="0" destOrd="0" parTransId="{F7926800-64B1-45B0-9A0F-C06ACD09C3D8}" sibTransId="{F0C640B8-1C4E-4FB8-B392-D3CBFE6691EE}"/>
    <dgm:cxn modelId="{E85130EC-E458-4B95-B075-760DE9F477F7}" srcId="{DDFFCE2F-81DB-4946-966F-ED702D1B07B9}" destId="{E57125C5-6E2B-42D2-A648-34820CF5514D}" srcOrd="0" destOrd="0" parTransId="{F1546643-8A66-4F5B-B7AB-A4EE75D7B9B3}" sibTransId="{0CD2AED8-6B4D-4260-B7F4-A2A9B25BA883}"/>
    <dgm:cxn modelId="{28C1A0FB-9630-4EB2-9B39-FE947C51CB84}" type="presOf" srcId="{DDFFCE2F-81DB-4946-966F-ED702D1B07B9}" destId="{32198A78-FD3D-4ABE-8EF6-9A7D85BF06F8}" srcOrd="0" destOrd="0" presId="urn:microsoft.com/office/officeart/2018/2/layout/IconLabelDescriptionList"/>
    <dgm:cxn modelId="{F0F0389E-7533-4F40-A13A-1B906BDA624F}" type="presParOf" srcId="{F1101033-5EBB-49D3-9A5B-C6D472A2D9E0}" destId="{2D6B12A1-C135-4CB7-99F7-7926C9DA5C22}" srcOrd="0" destOrd="0" presId="urn:microsoft.com/office/officeart/2018/2/layout/IconLabelDescriptionList"/>
    <dgm:cxn modelId="{60814A1B-BDF4-451B-8995-7ACD3387E452}" type="presParOf" srcId="{2D6B12A1-C135-4CB7-99F7-7926C9DA5C22}" destId="{9D8F94A2-EF8C-46B0-AA06-47776FB901E2}" srcOrd="0" destOrd="0" presId="urn:microsoft.com/office/officeart/2018/2/layout/IconLabelDescriptionList"/>
    <dgm:cxn modelId="{931291AC-231F-4A9C-8DF2-0BF37D8F96CB}" type="presParOf" srcId="{2D6B12A1-C135-4CB7-99F7-7926C9DA5C22}" destId="{D259453C-C95F-4366-B8B0-D92CF7CD07E1}" srcOrd="1" destOrd="0" presId="urn:microsoft.com/office/officeart/2018/2/layout/IconLabelDescriptionList"/>
    <dgm:cxn modelId="{C88867DC-998B-427C-B6DC-D9DA0482DA9D}" type="presParOf" srcId="{2D6B12A1-C135-4CB7-99F7-7926C9DA5C22}" destId="{32198A78-FD3D-4ABE-8EF6-9A7D85BF06F8}" srcOrd="2" destOrd="0" presId="urn:microsoft.com/office/officeart/2018/2/layout/IconLabelDescriptionList"/>
    <dgm:cxn modelId="{64E02945-0A8C-48E6-9B02-03286961CB05}" type="presParOf" srcId="{2D6B12A1-C135-4CB7-99F7-7926C9DA5C22}" destId="{E01BA611-AEEB-4978-8C6B-4B091F37BECD}" srcOrd="3" destOrd="0" presId="urn:microsoft.com/office/officeart/2018/2/layout/IconLabelDescriptionList"/>
    <dgm:cxn modelId="{543813F6-D813-4398-AB4D-EAC0331D9B94}" type="presParOf" srcId="{2D6B12A1-C135-4CB7-99F7-7926C9DA5C22}" destId="{5FACFC2D-6CF0-437B-9CF6-CD2380C1A656}" srcOrd="4" destOrd="0" presId="urn:microsoft.com/office/officeart/2018/2/layout/IconLabelDescriptionList"/>
    <dgm:cxn modelId="{D7EB7E9A-E7E8-42F4-A56D-7072410430E0}" type="presParOf" srcId="{F1101033-5EBB-49D3-9A5B-C6D472A2D9E0}" destId="{52ECBE3C-7276-4FDD-A3A2-EBF797FA71A5}" srcOrd="1" destOrd="0" presId="urn:microsoft.com/office/officeart/2018/2/layout/IconLabelDescriptionList"/>
    <dgm:cxn modelId="{242E585F-7A43-4DE0-91D3-107652086624}" type="presParOf" srcId="{F1101033-5EBB-49D3-9A5B-C6D472A2D9E0}" destId="{3C66FF68-247E-4234-89F6-661BF3D88077}" srcOrd="2" destOrd="0" presId="urn:microsoft.com/office/officeart/2018/2/layout/IconLabelDescriptionList"/>
    <dgm:cxn modelId="{049E076E-47AF-4D72-B5EC-DD9223CCFA74}" type="presParOf" srcId="{3C66FF68-247E-4234-89F6-661BF3D88077}" destId="{99C12394-216E-41BE-9B6B-62286C44AE31}" srcOrd="0" destOrd="0" presId="urn:microsoft.com/office/officeart/2018/2/layout/IconLabelDescriptionList"/>
    <dgm:cxn modelId="{4C38035D-5C38-4441-9367-584A9778B187}" type="presParOf" srcId="{3C66FF68-247E-4234-89F6-661BF3D88077}" destId="{07DBE09D-8080-42DC-8B5B-1F2708D2574E}" srcOrd="1" destOrd="0" presId="urn:microsoft.com/office/officeart/2018/2/layout/IconLabelDescriptionList"/>
    <dgm:cxn modelId="{D1500198-79F2-4C03-9DFC-959CC8E859B9}" type="presParOf" srcId="{3C66FF68-247E-4234-89F6-661BF3D88077}" destId="{59E0331B-2BC9-43E8-BA99-587F27687624}" srcOrd="2" destOrd="0" presId="urn:microsoft.com/office/officeart/2018/2/layout/IconLabelDescriptionList"/>
    <dgm:cxn modelId="{6414C5CD-F7F0-426C-9BE9-0B7B525D60C7}" type="presParOf" srcId="{3C66FF68-247E-4234-89F6-661BF3D88077}" destId="{B092B7AE-AB9F-418E-A0ED-EBA8C54AB25D}" srcOrd="3" destOrd="0" presId="urn:microsoft.com/office/officeart/2018/2/layout/IconLabelDescriptionList"/>
    <dgm:cxn modelId="{05464B13-C91F-4C6C-9865-1FE17646DD9D}" type="presParOf" srcId="{3C66FF68-247E-4234-89F6-661BF3D88077}" destId="{4C0604A9-B673-4892-BBC7-C46BC9CAD3DE}"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5412B2-8B46-4E3E-8644-4E53DBBB353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09B392-3101-45C0-AAC3-EE486E946156}">
      <dgm:prSet/>
      <dgm:spPr/>
      <dgm:t>
        <a:bodyPr/>
        <a:lstStyle/>
        <a:p>
          <a:pPr>
            <a:defRPr b="1"/>
          </a:pPr>
          <a:endParaRPr lang="en-US" dirty="0"/>
        </a:p>
      </dgm:t>
    </dgm:pt>
    <dgm:pt modelId="{8036E275-972C-4D14-A419-A6A04A676BA6}" type="parTrans" cxnId="{F63322D1-3FE9-4871-8386-8889D893483B}">
      <dgm:prSet/>
      <dgm:spPr/>
      <dgm:t>
        <a:bodyPr/>
        <a:lstStyle/>
        <a:p>
          <a:endParaRPr lang="en-US"/>
        </a:p>
      </dgm:t>
    </dgm:pt>
    <dgm:pt modelId="{9CF15A79-07BD-4F58-AB87-FE4416FA8AE4}" type="sibTrans" cxnId="{F63322D1-3FE9-4871-8386-8889D893483B}">
      <dgm:prSet/>
      <dgm:spPr/>
      <dgm:t>
        <a:bodyPr/>
        <a:lstStyle/>
        <a:p>
          <a:endParaRPr lang="en-US"/>
        </a:p>
      </dgm:t>
    </dgm:pt>
    <dgm:pt modelId="{8BBFF94C-4973-40F0-84C3-1C9C3A7988B4}">
      <dgm:prSet custT="1"/>
      <dgm:spPr/>
      <dgm:t>
        <a:bodyPr/>
        <a:lstStyle/>
        <a:p>
          <a:pPr algn="l"/>
          <a:endParaRPr lang="en-US" sz="2400" dirty="0"/>
        </a:p>
        <a:p>
          <a:pPr algn="l"/>
          <a:r>
            <a:rPr lang="en-US" sz="2400" dirty="0"/>
            <a:t>The process of getting things done, </a:t>
          </a:r>
          <a:r>
            <a:rPr lang="en-US" sz="2400" b="1" i="1" dirty="0"/>
            <a:t>effectively and efficiently</a:t>
          </a:r>
          <a:r>
            <a:rPr lang="en-US" sz="2400" dirty="0"/>
            <a:t>, through and with other people</a:t>
          </a:r>
        </a:p>
      </dgm:t>
    </dgm:pt>
    <dgm:pt modelId="{7DD38094-869F-479E-9758-E95BB4029C1A}" type="parTrans" cxnId="{91C86541-7A4E-451C-BBFC-0CA3FD6E699D}">
      <dgm:prSet/>
      <dgm:spPr/>
      <dgm:t>
        <a:bodyPr/>
        <a:lstStyle/>
        <a:p>
          <a:endParaRPr lang="en-US"/>
        </a:p>
      </dgm:t>
    </dgm:pt>
    <dgm:pt modelId="{C2B31A4F-3CB0-4449-A22E-18CD473FE9B2}" type="sibTrans" cxnId="{91C86541-7A4E-451C-BBFC-0CA3FD6E699D}">
      <dgm:prSet/>
      <dgm:spPr/>
      <dgm:t>
        <a:bodyPr/>
        <a:lstStyle/>
        <a:p>
          <a:endParaRPr lang="en-US"/>
        </a:p>
      </dgm:t>
    </dgm:pt>
    <dgm:pt modelId="{DD9301A6-8036-4F96-A757-4046D25E808C}">
      <dgm:prSet custT="1"/>
      <dgm:spPr/>
      <dgm:t>
        <a:bodyPr/>
        <a:lstStyle/>
        <a:p>
          <a:pPr algn="just"/>
          <a:r>
            <a:rPr lang="en-US" sz="2400" b="1" dirty="0"/>
            <a:t>Efficiency</a:t>
          </a:r>
          <a:endParaRPr lang="en-US" sz="2400" dirty="0"/>
        </a:p>
      </dgm:t>
    </dgm:pt>
    <dgm:pt modelId="{13B294E4-47CC-4330-B9AD-C4669B717333}" type="parTrans" cxnId="{FED9A725-27C4-4F4A-978E-7226CFB20661}">
      <dgm:prSet/>
      <dgm:spPr/>
      <dgm:t>
        <a:bodyPr/>
        <a:lstStyle/>
        <a:p>
          <a:endParaRPr lang="en-US"/>
        </a:p>
      </dgm:t>
    </dgm:pt>
    <dgm:pt modelId="{995F3E2B-40EF-4AF0-B7EF-57C3A7046B85}" type="sibTrans" cxnId="{FED9A725-27C4-4F4A-978E-7226CFB20661}">
      <dgm:prSet/>
      <dgm:spPr/>
      <dgm:t>
        <a:bodyPr/>
        <a:lstStyle/>
        <a:p>
          <a:endParaRPr lang="en-US"/>
        </a:p>
      </dgm:t>
    </dgm:pt>
    <dgm:pt modelId="{02F630E0-5DCB-475D-AFB2-A7225FF5A5E2}">
      <dgm:prSet custT="1"/>
      <dgm:spPr/>
      <dgm:t>
        <a:bodyPr/>
        <a:lstStyle/>
        <a:p>
          <a:pPr algn="l"/>
          <a:r>
            <a:rPr lang="en-US" sz="2400" dirty="0"/>
            <a:t>doing the thing correctly; refers to the relationship between inputs and outputs; seeks to minimize resource costs</a:t>
          </a:r>
        </a:p>
      </dgm:t>
    </dgm:pt>
    <dgm:pt modelId="{7E943185-545E-40E0-9D71-9A10F6CC48C0}" type="parTrans" cxnId="{0DB3157A-057F-4C16-8E5E-36424D654A02}">
      <dgm:prSet/>
      <dgm:spPr/>
      <dgm:t>
        <a:bodyPr/>
        <a:lstStyle/>
        <a:p>
          <a:endParaRPr lang="en-US"/>
        </a:p>
      </dgm:t>
    </dgm:pt>
    <dgm:pt modelId="{65C0B3CA-9130-4BFD-A5FC-FA68686D5B82}" type="sibTrans" cxnId="{0DB3157A-057F-4C16-8E5E-36424D654A02}">
      <dgm:prSet/>
      <dgm:spPr/>
      <dgm:t>
        <a:bodyPr/>
        <a:lstStyle/>
        <a:p>
          <a:endParaRPr lang="en-US"/>
        </a:p>
      </dgm:t>
    </dgm:pt>
    <dgm:pt modelId="{4A7CB320-C7A4-40A5-AAED-C32AF89527C0}">
      <dgm:prSet custT="1"/>
      <dgm:spPr/>
      <dgm:t>
        <a:bodyPr/>
        <a:lstStyle/>
        <a:p>
          <a:pPr algn="l"/>
          <a:r>
            <a:rPr lang="en-US" sz="2400" b="1" dirty="0"/>
            <a:t>Effectiveness</a:t>
          </a:r>
          <a:endParaRPr lang="en-US" sz="2400" dirty="0"/>
        </a:p>
      </dgm:t>
    </dgm:pt>
    <dgm:pt modelId="{41FE6387-EC79-4221-8FCD-E321A245AFDA}" type="parTrans" cxnId="{CA2BC775-F961-4845-B1F0-7268FFEFFF87}">
      <dgm:prSet/>
      <dgm:spPr/>
      <dgm:t>
        <a:bodyPr/>
        <a:lstStyle/>
        <a:p>
          <a:endParaRPr lang="en-US"/>
        </a:p>
      </dgm:t>
    </dgm:pt>
    <dgm:pt modelId="{272F734B-7093-44C2-BFC2-761271B6F571}" type="sibTrans" cxnId="{CA2BC775-F961-4845-B1F0-7268FFEFFF87}">
      <dgm:prSet/>
      <dgm:spPr/>
      <dgm:t>
        <a:bodyPr/>
        <a:lstStyle/>
        <a:p>
          <a:endParaRPr lang="en-US"/>
        </a:p>
      </dgm:t>
    </dgm:pt>
    <dgm:pt modelId="{277B238B-40FD-497A-8C56-D32129A587FE}">
      <dgm:prSet custT="1"/>
      <dgm:spPr/>
      <dgm:t>
        <a:bodyPr/>
        <a:lstStyle/>
        <a:p>
          <a:pPr algn="l"/>
          <a:r>
            <a:rPr lang="en-US" sz="2400" dirty="0"/>
            <a:t>doing the right things; goal attainment</a:t>
          </a:r>
        </a:p>
      </dgm:t>
    </dgm:pt>
    <dgm:pt modelId="{819698B6-4368-410C-A831-4EABBD61B9F8}" type="parTrans" cxnId="{3DBEED07-6B54-48AE-85DC-F87C8B2D03BD}">
      <dgm:prSet/>
      <dgm:spPr/>
      <dgm:t>
        <a:bodyPr/>
        <a:lstStyle/>
        <a:p>
          <a:endParaRPr lang="en-US"/>
        </a:p>
      </dgm:t>
    </dgm:pt>
    <dgm:pt modelId="{FB2A8161-9FD1-4E04-B139-2B7DEFA85933}" type="sibTrans" cxnId="{3DBEED07-6B54-48AE-85DC-F87C8B2D03BD}">
      <dgm:prSet/>
      <dgm:spPr/>
      <dgm:t>
        <a:bodyPr/>
        <a:lstStyle/>
        <a:p>
          <a:endParaRPr lang="en-US"/>
        </a:p>
      </dgm:t>
    </dgm:pt>
    <dgm:pt modelId="{E47A7B9E-F2B4-4729-9704-A8B85AA642C0}">
      <dgm:prSet custT="1"/>
      <dgm:spPr/>
      <dgm:t>
        <a:bodyPr/>
        <a:lstStyle/>
        <a:p>
          <a:pPr algn="just">
            <a:defRPr b="1"/>
          </a:pPr>
          <a:r>
            <a:rPr lang="en-US" sz="2400" b="1" i="0" dirty="0"/>
            <a:t>Management</a:t>
          </a:r>
          <a:r>
            <a:rPr lang="en-US" sz="2400" b="0" i="0" dirty="0"/>
            <a:t> is the coordination of all resources through the process of planning, organizing, directing and controlling in order to attain stated goals."</a:t>
          </a:r>
          <a:endParaRPr lang="en-US" sz="2400" dirty="0"/>
        </a:p>
      </dgm:t>
    </dgm:pt>
    <dgm:pt modelId="{75DF1F6B-BBF3-43D0-8D10-423381E54821}" type="parTrans" cxnId="{5D4D3F09-8310-4CF9-8908-94ECCC65E952}">
      <dgm:prSet/>
      <dgm:spPr/>
      <dgm:t>
        <a:bodyPr/>
        <a:lstStyle/>
        <a:p>
          <a:endParaRPr lang="en-US"/>
        </a:p>
      </dgm:t>
    </dgm:pt>
    <dgm:pt modelId="{93A0EA1D-8064-4247-A7CD-CD324EF9E109}" type="sibTrans" cxnId="{5D4D3F09-8310-4CF9-8908-94ECCC65E952}">
      <dgm:prSet/>
      <dgm:spPr/>
      <dgm:t>
        <a:bodyPr/>
        <a:lstStyle/>
        <a:p>
          <a:endParaRPr lang="en-US"/>
        </a:p>
      </dgm:t>
    </dgm:pt>
    <dgm:pt modelId="{EC298664-3CA3-404E-B9EF-C9ED8F9D1B04}" type="pres">
      <dgm:prSet presAssocID="{CF5412B2-8B46-4E3E-8644-4E53DBBB3534}" presName="root" presStyleCnt="0">
        <dgm:presLayoutVars>
          <dgm:dir/>
          <dgm:resizeHandles val="exact"/>
        </dgm:presLayoutVars>
      </dgm:prSet>
      <dgm:spPr/>
    </dgm:pt>
    <dgm:pt modelId="{13421E45-657F-41B4-80DF-45296B8B7F45}" type="pres">
      <dgm:prSet presAssocID="{1409B392-3101-45C0-AAC3-EE486E946156}" presName="compNode" presStyleCnt="0"/>
      <dgm:spPr/>
    </dgm:pt>
    <dgm:pt modelId="{67077B2A-D740-41E8-9AF2-44BF69855FB2}" type="pres">
      <dgm:prSet presAssocID="{1409B392-3101-45C0-AAC3-EE486E946156}" presName="iconRect" presStyleLbl="node1" presStyleIdx="0" presStyleCnt="2" custLinFactNeighborX="-64985" custLinFactNeighborY="92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EFBA6523-3062-4ACB-82DA-ECC98137A1A5}" type="pres">
      <dgm:prSet presAssocID="{1409B392-3101-45C0-AAC3-EE486E946156}" presName="iconSpace" presStyleCnt="0"/>
      <dgm:spPr/>
    </dgm:pt>
    <dgm:pt modelId="{D44B80E3-6984-46B5-89EF-D3194422677E}" type="pres">
      <dgm:prSet presAssocID="{1409B392-3101-45C0-AAC3-EE486E946156}" presName="parTx" presStyleLbl="revTx" presStyleIdx="0" presStyleCnt="4">
        <dgm:presLayoutVars>
          <dgm:chMax val="0"/>
          <dgm:chPref val="0"/>
        </dgm:presLayoutVars>
      </dgm:prSet>
      <dgm:spPr/>
    </dgm:pt>
    <dgm:pt modelId="{5492A2CE-7310-4AAC-9B00-4CE7B67F3DBB}" type="pres">
      <dgm:prSet presAssocID="{1409B392-3101-45C0-AAC3-EE486E946156}" presName="txSpace" presStyleCnt="0"/>
      <dgm:spPr/>
    </dgm:pt>
    <dgm:pt modelId="{07643267-6B3B-49AA-BE66-64B95590914E}" type="pres">
      <dgm:prSet presAssocID="{1409B392-3101-45C0-AAC3-EE486E946156}" presName="desTx" presStyleLbl="revTx" presStyleIdx="1" presStyleCnt="4" custScaleX="141025" custScaleY="571526">
        <dgm:presLayoutVars/>
      </dgm:prSet>
      <dgm:spPr/>
    </dgm:pt>
    <dgm:pt modelId="{E3B24782-CEFE-45C9-A550-D5E4119EC472}" type="pres">
      <dgm:prSet presAssocID="{9CF15A79-07BD-4F58-AB87-FE4416FA8AE4}" presName="sibTrans" presStyleCnt="0"/>
      <dgm:spPr/>
    </dgm:pt>
    <dgm:pt modelId="{56816E1C-5743-40E4-9A3F-DB88672D8AD4}" type="pres">
      <dgm:prSet presAssocID="{E47A7B9E-F2B4-4729-9704-A8B85AA642C0}" presName="compNode" presStyleCnt="0"/>
      <dgm:spPr/>
    </dgm:pt>
    <dgm:pt modelId="{CF9B647A-EC8E-48A0-BD83-A2044CD2299E}" type="pres">
      <dgm:prSet presAssocID="{E47A7B9E-F2B4-4729-9704-A8B85AA642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906504E9-21E1-4CC7-B2D0-773C75AAE6AD}" type="pres">
      <dgm:prSet presAssocID="{E47A7B9E-F2B4-4729-9704-A8B85AA642C0}" presName="iconSpace" presStyleCnt="0"/>
      <dgm:spPr/>
    </dgm:pt>
    <dgm:pt modelId="{724CE0DC-A224-4B1C-A149-663A3022740B}" type="pres">
      <dgm:prSet presAssocID="{E47A7B9E-F2B4-4729-9704-A8B85AA642C0}" presName="parTx" presStyleLbl="revTx" presStyleIdx="2" presStyleCnt="4">
        <dgm:presLayoutVars>
          <dgm:chMax val="0"/>
          <dgm:chPref val="0"/>
        </dgm:presLayoutVars>
      </dgm:prSet>
      <dgm:spPr/>
    </dgm:pt>
    <dgm:pt modelId="{F2FAB164-309A-42D5-93AB-55B40D2339CB}" type="pres">
      <dgm:prSet presAssocID="{E47A7B9E-F2B4-4729-9704-A8B85AA642C0}" presName="txSpace" presStyleCnt="0"/>
      <dgm:spPr/>
    </dgm:pt>
    <dgm:pt modelId="{70CEB7B2-966A-47CE-9D28-43928E470ED0}" type="pres">
      <dgm:prSet presAssocID="{E47A7B9E-F2B4-4729-9704-A8B85AA642C0}" presName="desTx" presStyleLbl="revTx" presStyleIdx="3" presStyleCnt="4">
        <dgm:presLayoutVars/>
      </dgm:prSet>
      <dgm:spPr/>
    </dgm:pt>
  </dgm:ptLst>
  <dgm:cxnLst>
    <dgm:cxn modelId="{3DBEED07-6B54-48AE-85DC-F87C8B2D03BD}" srcId="{4A7CB320-C7A4-40A5-AAED-C32AF89527C0}" destId="{277B238B-40FD-497A-8C56-D32129A587FE}" srcOrd="0" destOrd="0" parTransId="{819698B6-4368-410C-A831-4EABBD61B9F8}" sibTransId="{FB2A8161-9FD1-4E04-B139-2B7DEFA85933}"/>
    <dgm:cxn modelId="{5D4D3F09-8310-4CF9-8908-94ECCC65E952}" srcId="{CF5412B2-8B46-4E3E-8644-4E53DBBB3534}" destId="{E47A7B9E-F2B4-4729-9704-A8B85AA642C0}" srcOrd="1" destOrd="0" parTransId="{75DF1F6B-BBF3-43D0-8D10-423381E54821}" sibTransId="{93A0EA1D-8064-4247-A7CD-CD324EF9E109}"/>
    <dgm:cxn modelId="{FED9A725-27C4-4F4A-978E-7226CFB20661}" srcId="{1409B392-3101-45C0-AAC3-EE486E946156}" destId="{DD9301A6-8036-4F96-A757-4046D25E808C}" srcOrd="1" destOrd="0" parTransId="{13B294E4-47CC-4330-B9AD-C4669B717333}" sibTransId="{995F3E2B-40EF-4AF0-B7EF-57C3A7046B85}"/>
    <dgm:cxn modelId="{FA6EFB60-6D85-45C3-B4E2-2BDA2CBF3373}" type="presOf" srcId="{DD9301A6-8036-4F96-A757-4046D25E808C}" destId="{07643267-6B3B-49AA-BE66-64B95590914E}" srcOrd="0" destOrd="1" presId="urn:microsoft.com/office/officeart/2018/5/layout/CenteredIconLabelDescriptionList"/>
    <dgm:cxn modelId="{91C86541-7A4E-451C-BBFC-0CA3FD6E699D}" srcId="{1409B392-3101-45C0-AAC3-EE486E946156}" destId="{8BBFF94C-4973-40F0-84C3-1C9C3A7988B4}" srcOrd="0" destOrd="0" parTransId="{7DD38094-869F-479E-9758-E95BB4029C1A}" sibTransId="{C2B31A4F-3CB0-4449-A22E-18CD473FE9B2}"/>
    <dgm:cxn modelId="{F16D5C6F-EE30-499E-9D4E-5DB07F366E08}" type="presOf" srcId="{277B238B-40FD-497A-8C56-D32129A587FE}" destId="{07643267-6B3B-49AA-BE66-64B95590914E}" srcOrd="0" destOrd="4" presId="urn:microsoft.com/office/officeart/2018/5/layout/CenteredIconLabelDescriptionList"/>
    <dgm:cxn modelId="{CA2BC775-F961-4845-B1F0-7268FFEFFF87}" srcId="{1409B392-3101-45C0-AAC3-EE486E946156}" destId="{4A7CB320-C7A4-40A5-AAED-C32AF89527C0}" srcOrd="2" destOrd="0" parTransId="{41FE6387-EC79-4221-8FCD-E321A245AFDA}" sibTransId="{272F734B-7093-44C2-BFC2-761271B6F571}"/>
    <dgm:cxn modelId="{80635C76-EE44-4F8E-93EA-B8FD56B881F0}" type="presOf" srcId="{E47A7B9E-F2B4-4729-9704-A8B85AA642C0}" destId="{724CE0DC-A224-4B1C-A149-663A3022740B}" srcOrd="0" destOrd="0" presId="urn:microsoft.com/office/officeart/2018/5/layout/CenteredIconLabelDescriptionList"/>
    <dgm:cxn modelId="{795D4C56-2BBE-421B-8AF8-5FB6E172ED9B}" type="presOf" srcId="{02F630E0-5DCB-475D-AFB2-A7225FF5A5E2}" destId="{07643267-6B3B-49AA-BE66-64B95590914E}" srcOrd="0" destOrd="2" presId="urn:microsoft.com/office/officeart/2018/5/layout/CenteredIconLabelDescriptionList"/>
    <dgm:cxn modelId="{0DB3157A-057F-4C16-8E5E-36424D654A02}" srcId="{DD9301A6-8036-4F96-A757-4046D25E808C}" destId="{02F630E0-5DCB-475D-AFB2-A7225FF5A5E2}" srcOrd="0" destOrd="0" parTransId="{7E943185-545E-40E0-9D71-9A10F6CC48C0}" sibTransId="{65C0B3CA-9130-4BFD-A5FC-FA68686D5B82}"/>
    <dgm:cxn modelId="{B356E184-93DC-4582-9D15-B8FB729F998E}" type="presOf" srcId="{8BBFF94C-4973-40F0-84C3-1C9C3A7988B4}" destId="{07643267-6B3B-49AA-BE66-64B95590914E}" srcOrd="0" destOrd="0" presId="urn:microsoft.com/office/officeart/2018/5/layout/CenteredIconLabelDescriptionList"/>
    <dgm:cxn modelId="{6661EEB6-C240-43D7-9DC1-01F3A42B3E2D}" type="presOf" srcId="{CF5412B2-8B46-4E3E-8644-4E53DBBB3534}" destId="{EC298664-3CA3-404E-B9EF-C9ED8F9D1B04}" srcOrd="0" destOrd="0" presId="urn:microsoft.com/office/officeart/2018/5/layout/CenteredIconLabelDescriptionList"/>
    <dgm:cxn modelId="{F63322D1-3FE9-4871-8386-8889D893483B}" srcId="{CF5412B2-8B46-4E3E-8644-4E53DBBB3534}" destId="{1409B392-3101-45C0-AAC3-EE486E946156}" srcOrd="0" destOrd="0" parTransId="{8036E275-972C-4D14-A419-A6A04A676BA6}" sibTransId="{9CF15A79-07BD-4F58-AB87-FE4416FA8AE4}"/>
    <dgm:cxn modelId="{C7EC06D3-9BA1-4A07-A083-CF75D7D13727}" type="presOf" srcId="{4A7CB320-C7A4-40A5-AAED-C32AF89527C0}" destId="{07643267-6B3B-49AA-BE66-64B95590914E}" srcOrd="0" destOrd="3" presId="urn:microsoft.com/office/officeart/2018/5/layout/CenteredIconLabelDescriptionList"/>
    <dgm:cxn modelId="{6A39C8E3-C9E4-4BB5-9F62-25E319CB5268}" type="presOf" srcId="{1409B392-3101-45C0-AAC3-EE486E946156}" destId="{D44B80E3-6984-46B5-89EF-D3194422677E}" srcOrd="0" destOrd="0" presId="urn:microsoft.com/office/officeart/2018/5/layout/CenteredIconLabelDescriptionList"/>
    <dgm:cxn modelId="{C32AB2E6-5C08-4E5F-A240-791CEA88E165}" type="presParOf" srcId="{EC298664-3CA3-404E-B9EF-C9ED8F9D1B04}" destId="{13421E45-657F-41B4-80DF-45296B8B7F45}" srcOrd="0" destOrd="0" presId="urn:microsoft.com/office/officeart/2018/5/layout/CenteredIconLabelDescriptionList"/>
    <dgm:cxn modelId="{79FAA8EA-F90B-4413-BBF0-7F66647CE002}" type="presParOf" srcId="{13421E45-657F-41B4-80DF-45296B8B7F45}" destId="{67077B2A-D740-41E8-9AF2-44BF69855FB2}" srcOrd="0" destOrd="0" presId="urn:microsoft.com/office/officeart/2018/5/layout/CenteredIconLabelDescriptionList"/>
    <dgm:cxn modelId="{CA418370-4AC9-4154-B795-7642170ACB64}" type="presParOf" srcId="{13421E45-657F-41B4-80DF-45296B8B7F45}" destId="{EFBA6523-3062-4ACB-82DA-ECC98137A1A5}" srcOrd="1" destOrd="0" presId="urn:microsoft.com/office/officeart/2018/5/layout/CenteredIconLabelDescriptionList"/>
    <dgm:cxn modelId="{0B4C3F5E-F1D9-404D-A936-C36ABA7D64C2}" type="presParOf" srcId="{13421E45-657F-41B4-80DF-45296B8B7F45}" destId="{D44B80E3-6984-46B5-89EF-D3194422677E}" srcOrd="2" destOrd="0" presId="urn:microsoft.com/office/officeart/2018/5/layout/CenteredIconLabelDescriptionList"/>
    <dgm:cxn modelId="{F54146BA-C077-4B20-9E99-25BCEA6BCFD5}" type="presParOf" srcId="{13421E45-657F-41B4-80DF-45296B8B7F45}" destId="{5492A2CE-7310-4AAC-9B00-4CE7B67F3DBB}" srcOrd="3" destOrd="0" presId="urn:microsoft.com/office/officeart/2018/5/layout/CenteredIconLabelDescriptionList"/>
    <dgm:cxn modelId="{93F971E7-21EE-4803-ADDB-96E6701F5BE7}" type="presParOf" srcId="{13421E45-657F-41B4-80DF-45296B8B7F45}" destId="{07643267-6B3B-49AA-BE66-64B95590914E}" srcOrd="4" destOrd="0" presId="urn:microsoft.com/office/officeart/2018/5/layout/CenteredIconLabelDescriptionList"/>
    <dgm:cxn modelId="{F2288147-172D-47B2-AA55-0FCB35E5E70D}" type="presParOf" srcId="{EC298664-3CA3-404E-B9EF-C9ED8F9D1B04}" destId="{E3B24782-CEFE-45C9-A550-D5E4119EC472}" srcOrd="1" destOrd="0" presId="urn:microsoft.com/office/officeart/2018/5/layout/CenteredIconLabelDescriptionList"/>
    <dgm:cxn modelId="{74DE7355-C5B7-4CB6-958D-E5477C558900}" type="presParOf" srcId="{EC298664-3CA3-404E-B9EF-C9ED8F9D1B04}" destId="{56816E1C-5743-40E4-9A3F-DB88672D8AD4}" srcOrd="2" destOrd="0" presId="urn:microsoft.com/office/officeart/2018/5/layout/CenteredIconLabelDescriptionList"/>
    <dgm:cxn modelId="{253EB4C8-A197-4FD2-81DB-40C8F6E51C3C}" type="presParOf" srcId="{56816E1C-5743-40E4-9A3F-DB88672D8AD4}" destId="{CF9B647A-EC8E-48A0-BD83-A2044CD2299E}" srcOrd="0" destOrd="0" presId="urn:microsoft.com/office/officeart/2018/5/layout/CenteredIconLabelDescriptionList"/>
    <dgm:cxn modelId="{FC1DF517-BCEA-464A-90F6-3C47E0949337}" type="presParOf" srcId="{56816E1C-5743-40E4-9A3F-DB88672D8AD4}" destId="{906504E9-21E1-4CC7-B2D0-773C75AAE6AD}" srcOrd="1" destOrd="0" presId="urn:microsoft.com/office/officeart/2018/5/layout/CenteredIconLabelDescriptionList"/>
    <dgm:cxn modelId="{9CDF56AC-B48B-405D-A376-FE2EC05BC82A}" type="presParOf" srcId="{56816E1C-5743-40E4-9A3F-DB88672D8AD4}" destId="{724CE0DC-A224-4B1C-A149-663A3022740B}" srcOrd="2" destOrd="0" presId="urn:microsoft.com/office/officeart/2018/5/layout/CenteredIconLabelDescriptionList"/>
    <dgm:cxn modelId="{23A5D3C2-B411-4C89-853D-E7FF276A026A}" type="presParOf" srcId="{56816E1C-5743-40E4-9A3F-DB88672D8AD4}" destId="{F2FAB164-309A-42D5-93AB-55B40D2339CB}" srcOrd="3" destOrd="0" presId="urn:microsoft.com/office/officeart/2018/5/layout/CenteredIconLabelDescriptionList"/>
    <dgm:cxn modelId="{35C1EE57-7D90-44A8-9340-8297BA58C2F0}" type="presParOf" srcId="{56816E1C-5743-40E4-9A3F-DB88672D8AD4}" destId="{70CEB7B2-966A-47CE-9D28-43928E470ED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9B0392-D874-43BF-BBE4-00CEAEC4F58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370F8C2-4B68-44A5-9664-86C354747618}">
      <dgm:prSet/>
      <dgm:spPr/>
      <dgm:t>
        <a:bodyPr/>
        <a:lstStyle/>
        <a:p>
          <a:r>
            <a:rPr lang="en-US"/>
            <a:t>Planning</a:t>
          </a:r>
        </a:p>
      </dgm:t>
    </dgm:pt>
    <dgm:pt modelId="{0D00295F-B8FE-4DF2-94DA-339D09CDF8FB}" type="parTrans" cxnId="{B70835B2-FACB-45EF-8370-BC9F04BED805}">
      <dgm:prSet/>
      <dgm:spPr/>
      <dgm:t>
        <a:bodyPr/>
        <a:lstStyle/>
        <a:p>
          <a:endParaRPr lang="en-US"/>
        </a:p>
      </dgm:t>
    </dgm:pt>
    <dgm:pt modelId="{4EFD6C0E-7169-403E-BDD5-A0C84B555E77}" type="sibTrans" cxnId="{B70835B2-FACB-45EF-8370-BC9F04BED805}">
      <dgm:prSet/>
      <dgm:spPr/>
      <dgm:t>
        <a:bodyPr/>
        <a:lstStyle/>
        <a:p>
          <a:endParaRPr lang="en-US"/>
        </a:p>
      </dgm:t>
    </dgm:pt>
    <dgm:pt modelId="{EA696BAB-48F3-4A5B-A0D8-D0BA82F29A92}">
      <dgm:prSet/>
      <dgm:spPr/>
      <dgm:t>
        <a:bodyPr/>
        <a:lstStyle/>
        <a:p>
          <a:r>
            <a:rPr lang="en-US"/>
            <a:t>Includes defining goals, establishing strategy, and developing plans to coordinate activities</a:t>
          </a:r>
        </a:p>
      </dgm:t>
    </dgm:pt>
    <dgm:pt modelId="{73767F0D-CA51-437E-AF39-FA1E39B942C5}" type="parTrans" cxnId="{A2844497-3CB8-4B63-A8A7-0D46915C5C73}">
      <dgm:prSet/>
      <dgm:spPr/>
      <dgm:t>
        <a:bodyPr/>
        <a:lstStyle/>
        <a:p>
          <a:endParaRPr lang="en-US"/>
        </a:p>
      </dgm:t>
    </dgm:pt>
    <dgm:pt modelId="{9090681C-AB30-42BF-9CEC-972265F7EF46}" type="sibTrans" cxnId="{A2844497-3CB8-4B63-A8A7-0D46915C5C73}">
      <dgm:prSet/>
      <dgm:spPr/>
      <dgm:t>
        <a:bodyPr/>
        <a:lstStyle/>
        <a:p>
          <a:endParaRPr lang="en-US"/>
        </a:p>
      </dgm:t>
    </dgm:pt>
    <dgm:pt modelId="{CA37F106-7F39-4A42-BD49-3AA00D4423B2}">
      <dgm:prSet/>
      <dgm:spPr/>
      <dgm:t>
        <a:bodyPr/>
        <a:lstStyle/>
        <a:p>
          <a:r>
            <a:rPr lang="en-US"/>
            <a:t>Organizing</a:t>
          </a:r>
        </a:p>
      </dgm:t>
    </dgm:pt>
    <dgm:pt modelId="{3F9415B7-F647-4748-B6CE-2CB288909A35}" type="parTrans" cxnId="{EDAED874-EA35-4A68-8291-3DF70EAEA3FA}">
      <dgm:prSet/>
      <dgm:spPr/>
      <dgm:t>
        <a:bodyPr/>
        <a:lstStyle/>
        <a:p>
          <a:endParaRPr lang="en-US"/>
        </a:p>
      </dgm:t>
    </dgm:pt>
    <dgm:pt modelId="{A15FB18A-85B7-48E3-AEA8-303039523703}" type="sibTrans" cxnId="{EDAED874-EA35-4A68-8291-3DF70EAEA3FA}">
      <dgm:prSet/>
      <dgm:spPr/>
      <dgm:t>
        <a:bodyPr/>
        <a:lstStyle/>
        <a:p>
          <a:endParaRPr lang="en-US"/>
        </a:p>
      </dgm:t>
    </dgm:pt>
    <dgm:pt modelId="{9601D694-E702-477B-B6A9-C77D568BFF95}">
      <dgm:prSet/>
      <dgm:spPr/>
      <dgm:t>
        <a:bodyPr/>
        <a:lstStyle/>
        <a:p>
          <a:r>
            <a:rPr lang="en-US" dirty="0"/>
            <a:t>Includes determining what tasks to be done, who is to do them, </a:t>
          </a:r>
          <a:br>
            <a:rPr lang="en-US" dirty="0"/>
          </a:br>
          <a:r>
            <a:rPr lang="en-US" dirty="0"/>
            <a:t>how the tasks are to be grouped, who reports to </a:t>
          </a:r>
          <a:br>
            <a:rPr lang="en-US" dirty="0"/>
          </a:br>
          <a:r>
            <a:rPr lang="en-US" dirty="0"/>
            <a:t>whom, and    where decisions are to be made</a:t>
          </a:r>
        </a:p>
      </dgm:t>
    </dgm:pt>
    <dgm:pt modelId="{C9F4C196-D31C-41BD-BF07-71320C4A811A}" type="parTrans" cxnId="{65E2041E-45A6-4F6D-AB53-AFB4F4E7FA6F}">
      <dgm:prSet/>
      <dgm:spPr/>
      <dgm:t>
        <a:bodyPr/>
        <a:lstStyle/>
        <a:p>
          <a:endParaRPr lang="en-US"/>
        </a:p>
      </dgm:t>
    </dgm:pt>
    <dgm:pt modelId="{2AAA81A8-FBC9-4CD4-AA47-873916F578A6}" type="sibTrans" cxnId="{65E2041E-45A6-4F6D-AB53-AFB4F4E7FA6F}">
      <dgm:prSet/>
      <dgm:spPr/>
      <dgm:t>
        <a:bodyPr/>
        <a:lstStyle/>
        <a:p>
          <a:endParaRPr lang="en-US"/>
        </a:p>
      </dgm:t>
    </dgm:pt>
    <dgm:pt modelId="{13127137-6CFE-47EF-A8DE-8B54A6A90A3F}">
      <dgm:prSet/>
      <dgm:spPr/>
      <dgm:t>
        <a:bodyPr/>
        <a:lstStyle/>
        <a:p>
          <a:r>
            <a:rPr lang="en-US"/>
            <a:t>Leading</a:t>
          </a:r>
        </a:p>
      </dgm:t>
    </dgm:pt>
    <dgm:pt modelId="{17B580C5-E1E2-40DF-A2C0-6D36362EEF97}" type="parTrans" cxnId="{B935E249-AC5A-4547-854C-287481D10FB5}">
      <dgm:prSet/>
      <dgm:spPr/>
      <dgm:t>
        <a:bodyPr/>
        <a:lstStyle/>
        <a:p>
          <a:endParaRPr lang="en-US"/>
        </a:p>
      </dgm:t>
    </dgm:pt>
    <dgm:pt modelId="{432E2AA2-D4F4-4D2E-BBE7-C0AAF5925AE0}" type="sibTrans" cxnId="{B935E249-AC5A-4547-854C-287481D10FB5}">
      <dgm:prSet/>
      <dgm:spPr/>
      <dgm:t>
        <a:bodyPr/>
        <a:lstStyle/>
        <a:p>
          <a:endParaRPr lang="en-US"/>
        </a:p>
      </dgm:t>
    </dgm:pt>
    <dgm:pt modelId="{8175E63C-422F-4D5D-9A9A-64F48E1804D3}">
      <dgm:prSet/>
      <dgm:spPr/>
      <dgm:t>
        <a:bodyPr/>
        <a:lstStyle/>
        <a:p>
          <a:r>
            <a:rPr lang="en-US"/>
            <a:t>Includes motivating employees, directing the activities of others, selecting the most effective communication channel, and resolving conflicts</a:t>
          </a:r>
        </a:p>
      </dgm:t>
    </dgm:pt>
    <dgm:pt modelId="{955B1E1F-8C31-4898-835E-5FBEEC67838C}" type="parTrans" cxnId="{98F1E8E7-1A2A-49DA-9B63-EA54A11F3916}">
      <dgm:prSet/>
      <dgm:spPr/>
      <dgm:t>
        <a:bodyPr/>
        <a:lstStyle/>
        <a:p>
          <a:endParaRPr lang="en-US"/>
        </a:p>
      </dgm:t>
    </dgm:pt>
    <dgm:pt modelId="{9047CFBC-87B1-47BA-BA34-05C50EFE53F7}" type="sibTrans" cxnId="{98F1E8E7-1A2A-49DA-9B63-EA54A11F3916}">
      <dgm:prSet/>
      <dgm:spPr/>
      <dgm:t>
        <a:bodyPr/>
        <a:lstStyle/>
        <a:p>
          <a:endParaRPr lang="en-US"/>
        </a:p>
      </dgm:t>
    </dgm:pt>
    <dgm:pt modelId="{815C1F5B-B775-47A8-8642-243781DA184B}">
      <dgm:prSet/>
      <dgm:spPr/>
      <dgm:t>
        <a:bodyPr/>
        <a:lstStyle/>
        <a:p>
          <a:r>
            <a:rPr lang="en-US"/>
            <a:t>Controlling</a:t>
          </a:r>
        </a:p>
      </dgm:t>
    </dgm:pt>
    <dgm:pt modelId="{F8E4F289-2068-4777-AD57-957FFD94B3C1}" type="parTrans" cxnId="{E58B2A27-C4E2-4A59-B689-EB7593013F10}">
      <dgm:prSet/>
      <dgm:spPr/>
      <dgm:t>
        <a:bodyPr/>
        <a:lstStyle/>
        <a:p>
          <a:endParaRPr lang="en-US"/>
        </a:p>
      </dgm:t>
    </dgm:pt>
    <dgm:pt modelId="{5E1AD079-4107-45CB-8BAD-DFB49F8F51A4}" type="sibTrans" cxnId="{E58B2A27-C4E2-4A59-B689-EB7593013F10}">
      <dgm:prSet/>
      <dgm:spPr/>
      <dgm:t>
        <a:bodyPr/>
        <a:lstStyle/>
        <a:p>
          <a:endParaRPr lang="en-US"/>
        </a:p>
      </dgm:t>
    </dgm:pt>
    <dgm:pt modelId="{B44A93BE-BBF6-4C96-8F41-ACD234FE831D}">
      <dgm:prSet/>
      <dgm:spPr/>
      <dgm:t>
        <a:bodyPr/>
        <a:lstStyle/>
        <a:p>
          <a:r>
            <a:rPr lang="en-US"/>
            <a:t>The process of monitoring performance, </a:t>
          </a:r>
          <a:br>
            <a:rPr lang="en-US"/>
          </a:br>
          <a:r>
            <a:rPr lang="en-US"/>
            <a:t>comparing it with goals, and </a:t>
          </a:r>
          <a:br>
            <a:rPr lang="en-US"/>
          </a:br>
          <a:r>
            <a:rPr lang="en-US"/>
            <a:t>correcting any significant </a:t>
          </a:r>
          <a:br>
            <a:rPr lang="en-US"/>
          </a:br>
          <a:r>
            <a:rPr lang="en-US"/>
            <a:t>deviations</a:t>
          </a:r>
        </a:p>
      </dgm:t>
    </dgm:pt>
    <dgm:pt modelId="{9A462E0C-7B06-4389-87CB-1D23EF5CC1CD}" type="parTrans" cxnId="{F924CAED-DEB7-4CA0-8DC7-A620474298C8}">
      <dgm:prSet/>
      <dgm:spPr/>
      <dgm:t>
        <a:bodyPr/>
        <a:lstStyle/>
        <a:p>
          <a:endParaRPr lang="en-US"/>
        </a:p>
      </dgm:t>
    </dgm:pt>
    <dgm:pt modelId="{2094B0DE-4273-4D0F-80FD-C7D114A822EA}" type="sibTrans" cxnId="{F924CAED-DEB7-4CA0-8DC7-A620474298C8}">
      <dgm:prSet/>
      <dgm:spPr/>
      <dgm:t>
        <a:bodyPr/>
        <a:lstStyle/>
        <a:p>
          <a:endParaRPr lang="en-US"/>
        </a:p>
      </dgm:t>
    </dgm:pt>
    <dgm:pt modelId="{82C66A8C-F025-47A1-8340-089E46B6049E}" type="pres">
      <dgm:prSet presAssocID="{939B0392-D874-43BF-BBE4-00CEAEC4F589}" presName="Name0" presStyleCnt="0">
        <dgm:presLayoutVars>
          <dgm:dir/>
          <dgm:animLvl val="lvl"/>
          <dgm:resizeHandles val="exact"/>
        </dgm:presLayoutVars>
      </dgm:prSet>
      <dgm:spPr/>
    </dgm:pt>
    <dgm:pt modelId="{B2688CD8-B70B-4CB4-AF53-8B3C08C94908}" type="pres">
      <dgm:prSet presAssocID="{8370F8C2-4B68-44A5-9664-86C354747618}" presName="composite" presStyleCnt="0"/>
      <dgm:spPr/>
    </dgm:pt>
    <dgm:pt modelId="{0F4459DD-6D14-4229-9AFD-1100002FBE81}" type="pres">
      <dgm:prSet presAssocID="{8370F8C2-4B68-44A5-9664-86C354747618}" presName="parTx" presStyleLbl="alignNode1" presStyleIdx="0" presStyleCnt="4">
        <dgm:presLayoutVars>
          <dgm:chMax val="0"/>
          <dgm:chPref val="0"/>
          <dgm:bulletEnabled val="1"/>
        </dgm:presLayoutVars>
      </dgm:prSet>
      <dgm:spPr/>
    </dgm:pt>
    <dgm:pt modelId="{9DE07DAE-C323-4819-A7FB-33FFA25865A6}" type="pres">
      <dgm:prSet presAssocID="{8370F8C2-4B68-44A5-9664-86C354747618}" presName="desTx" presStyleLbl="alignAccFollowNode1" presStyleIdx="0" presStyleCnt="4">
        <dgm:presLayoutVars>
          <dgm:bulletEnabled val="1"/>
        </dgm:presLayoutVars>
      </dgm:prSet>
      <dgm:spPr/>
    </dgm:pt>
    <dgm:pt modelId="{24B71099-6F75-4817-8C7A-3B5DF83D267E}" type="pres">
      <dgm:prSet presAssocID="{4EFD6C0E-7169-403E-BDD5-A0C84B555E77}" presName="space" presStyleCnt="0"/>
      <dgm:spPr/>
    </dgm:pt>
    <dgm:pt modelId="{810070A1-C1DA-4ED0-8A37-F4D9F3559BEC}" type="pres">
      <dgm:prSet presAssocID="{CA37F106-7F39-4A42-BD49-3AA00D4423B2}" presName="composite" presStyleCnt="0"/>
      <dgm:spPr/>
    </dgm:pt>
    <dgm:pt modelId="{089ABF6E-13CC-4C97-A055-892E133F168D}" type="pres">
      <dgm:prSet presAssocID="{CA37F106-7F39-4A42-BD49-3AA00D4423B2}" presName="parTx" presStyleLbl="alignNode1" presStyleIdx="1" presStyleCnt="4">
        <dgm:presLayoutVars>
          <dgm:chMax val="0"/>
          <dgm:chPref val="0"/>
          <dgm:bulletEnabled val="1"/>
        </dgm:presLayoutVars>
      </dgm:prSet>
      <dgm:spPr/>
    </dgm:pt>
    <dgm:pt modelId="{6B21EC5A-9F8E-41E4-BE07-428717FB5B69}" type="pres">
      <dgm:prSet presAssocID="{CA37F106-7F39-4A42-BD49-3AA00D4423B2}" presName="desTx" presStyleLbl="alignAccFollowNode1" presStyleIdx="1" presStyleCnt="4">
        <dgm:presLayoutVars>
          <dgm:bulletEnabled val="1"/>
        </dgm:presLayoutVars>
      </dgm:prSet>
      <dgm:spPr/>
    </dgm:pt>
    <dgm:pt modelId="{55199937-E7AF-4C95-908F-91DF229BC4F6}" type="pres">
      <dgm:prSet presAssocID="{A15FB18A-85B7-48E3-AEA8-303039523703}" presName="space" presStyleCnt="0"/>
      <dgm:spPr/>
    </dgm:pt>
    <dgm:pt modelId="{E8465EBB-B451-4892-B439-9047FC51EBD7}" type="pres">
      <dgm:prSet presAssocID="{13127137-6CFE-47EF-A8DE-8B54A6A90A3F}" presName="composite" presStyleCnt="0"/>
      <dgm:spPr/>
    </dgm:pt>
    <dgm:pt modelId="{8E4BB315-7373-4A89-BD04-1EA56743DD3E}" type="pres">
      <dgm:prSet presAssocID="{13127137-6CFE-47EF-A8DE-8B54A6A90A3F}" presName="parTx" presStyleLbl="alignNode1" presStyleIdx="2" presStyleCnt="4">
        <dgm:presLayoutVars>
          <dgm:chMax val="0"/>
          <dgm:chPref val="0"/>
          <dgm:bulletEnabled val="1"/>
        </dgm:presLayoutVars>
      </dgm:prSet>
      <dgm:spPr/>
    </dgm:pt>
    <dgm:pt modelId="{C92BD6B9-FD5A-40D2-84D2-38497C06838F}" type="pres">
      <dgm:prSet presAssocID="{13127137-6CFE-47EF-A8DE-8B54A6A90A3F}" presName="desTx" presStyleLbl="alignAccFollowNode1" presStyleIdx="2" presStyleCnt="4">
        <dgm:presLayoutVars>
          <dgm:bulletEnabled val="1"/>
        </dgm:presLayoutVars>
      </dgm:prSet>
      <dgm:spPr/>
    </dgm:pt>
    <dgm:pt modelId="{9C968C8B-6C9A-4641-8188-1A81AB1FC209}" type="pres">
      <dgm:prSet presAssocID="{432E2AA2-D4F4-4D2E-BBE7-C0AAF5925AE0}" presName="space" presStyleCnt="0"/>
      <dgm:spPr/>
    </dgm:pt>
    <dgm:pt modelId="{64793F93-FC25-46C0-8388-5F5868B658F8}" type="pres">
      <dgm:prSet presAssocID="{815C1F5B-B775-47A8-8642-243781DA184B}" presName="composite" presStyleCnt="0"/>
      <dgm:spPr/>
    </dgm:pt>
    <dgm:pt modelId="{00063D7F-9E96-46B3-959C-868B6F720181}" type="pres">
      <dgm:prSet presAssocID="{815C1F5B-B775-47A8-8642-243781DA184B}" presName="parTx" presStyleLbl="alignNode1" presStyleIdx="3" presStyleCnt="4">
        <dgm:presLayoutVars>
          <dgm:chMax val="0"/>
          <dgm:chPref val="0"/>
          <dgm:bulletEnabled val="1"/>
        </dgm:presLayoutVars>
      </dgm:prSet>
      <dgm:spPr/>
    </dgm:pt>
    <dgm:pt modelId="{9AA34799-CAA1-4349-8E78-1F79A3C8C7AA}" type="pres">
      <dgm:prSet presAssocID="{815C1F5B-B775-47A8-8642-243781DA184B}" presName="desTx" presStyleLbl="alignAccFollowNode1" presStyleIdx="3" presStyleCnt="4">
        <dgm:presLayoutVars>
          <dgm:bulletEnabled val="1"/>
        </dgm:presLayoutVars>
      </dgm:prSet>
      <dgm:spPr/>
    </dgm:pt>
  </dgm:ptLst>
  <dgm:cxnLst>
    <dgm:cxn modelId="{630D320C-9FEB-45D7-AC75-7F943F330431}" type="presOf" srcId="{815C1F5B-B775-47A8-8642-243781DA184B}" destId="{00063D7F-9E96-46B3-959C-868B6F720181}" srcOrd="0" destOrd="0" presId="urn:microsoft.com/office/officeart/2005/8/layout/hList1"/>
    <dgm:cxn modelId="{65E2041E-45A6-4F6D-AB53-AFB4F4E7FA6F}" srcId="{CA37F106-7F39-4A42-BD49-3AA00D4423B2}" destId="{9601D694-E702-477B-B6A9-C77D568BFF95}" srcOrd="0" destOrd="0" parTransId="{C9F4C196-D31C-41BD-BF07-71320C4A811A}" sibTransId="{2AAA81A8-FBC9-4CD4-AA47-873916F578A6}"/>
    <dgm:cxn modelId="{E58B2A27-C4E2-4A59-B689-EB7593013F10}" srcId="{939B0392-D874-43BF-BBE4-00CEAEC4F589}" destId="{815C1F5B-B775-47A8-8642-243781DA184B}" srcOrd="3" destOrd="0" parTransId="{F8E4F289-2068-4777-AD57-957FFD94B3C1}" sibTransId="{5E1AD079-4107-45CB-8BAD-DFB49F8F51A4}"/>
    <dgm:cxn modelId="{B935E249-AC5A-4547-854C-287481D10FB5}" srcId="{939B0392-D874-43BF-BBE4-00CEAEC4F589}" destId="{13127137-6CFE-47EF-A8DE-8B54A6A90A3F}" srcOrd="2" destOrd="0" parTransId="{17B580C5-E1E2-40DF-A2C0-6D36362EEF97}" sibTransId="{432E2AA2-D4F4-4D2E-BBE7-C0AAF5925AE0}"/>
    <dgm:cxn modelId="{EA970771-860F-4EF0-9379-124F0B481860}" type="presOf" srcId="{B44A93BE-BBF6-4C96-8F41-ACD234FE831D}" destId="{9AA34799-CAA1-4349-8E78-1F79A3C8C7AA}" srcOrd="0" destOrd="0" presId="urn:microsoft.com/office/officeart/2005/8/layout/hList1"/>
    <dgm:cxn modelId="{EDAED874-EA35-4A68-8291-3DF70EAEA3FA}" srcId="{939B0392-D874-43BF-BBE4-00CEAEC4F589}" destId="{CA37F106-7F39-4A42-BD49-3AA00D4423B2}" srcOrd="1" destOrd="0" parTransId="{3F9415B7-F647-4748-B6CE-2CB288909A35}" sibTransId="{A15FB18A-85B7-48E3-AEA8-303039523703}"/>
    <dgm:cxn modelId="{CFC2B85A-1D63-48A1-ABFE-C4E58B3FD6E0}" type="presOf" srcId="{8370F8C2-4B68-44A5-9664-86C354747618}" destId="{0F4459DD-6D14-4229-9AFD-1100002FBE81}" srcOrd="0" destOrd="0" presId="urn:microsoft.com/office/officeart/2005/8/layout/hList1"/>
    <dgm:cxn modelId="{A4C0C885-EA8F-4CCE-9A4E-482657A4C4CE}" type="presOf" srcId="{EA696BAB-48F3-4A5B-A0D8-D0BA82F29A92}" destId="{9DE07DAE-C323-4819-A7FB-33FFA25865A6}" srcOrd="0" destOrd="0" presId="urn:microsoft.com/office/officeart/2005/8/layout/hList1"/>
    <dgm:cxn modelId="{A2844497-3CB8-4B63-A8A7-0D46915C5C73}" srcId="{8370F8C2-4B68-44A5-9664-86C354747618}" destId="{EA696BAB-48F3-4A5B-A0D8-D0BA82F29A92}" srcOrd="0" destOrd="0" parTransId="{73767F0D-CA51-437E-AF39-FA1E39B942C5}" sibTransId="{9090681C-AB30-42BF-9CEC-972265F7EF46}"/>
    <dgm:cxn modelId="{36DAE19A-6E38-467E-807C-0A6683362C3B}" type="presOf" srcId="{13127137-6CFE-47EF-A8DE-8B54A6A90A3F}" destId="{8E4BB315-7373-4A89-BD04-1EA56743DD3E}" srcOrd="0" destOrd="0" presId="urn:microsoft.com/office/officeart/2005/8/layout/hList1"/>
    <dgm:cxn modelId="{58435CA0-64C2-4C63-8F1D-9AAB05D18866}" type="presOf" srcId="{9601D694-E702-477B-B6A9-C77D568BFF95}" destId="{6B21EC5A-9F8E-41E4-BE07-428717FB5B69}" srcOrd="0" destOrd="0" presId="urn:microsoft.com/office/officeart/2005/8/layout/hList1"/>
    <dgm:cxn modelId="{B70835B2-FACB-45EF-8370-BC9F04BED805}" srcId="{939B0392-D874-43BF-BBE4-00CEAEC4F589}" destId="{8370F8C2-4B68-44A5-9664-86C354747618}" srcOrd="0" destOrd="0" parTransId="{0D00295F-B8FE-4DF2-94DA-339D09CDF8FB}" sibTransId="{4EFD6C0E-7169-403E-BDD5-A0C84B555E77}"/>
    <dgm:cxn modelId="{0DC251D3-64BE-4092-B729-57D4A4112168}" type="presOf" srcId="{CA37F106-7F39-4A42-BD49-3AA00D4423B2}" destId="{089ABF6E-13CC-4C97-A055-892E133F168D}" srcOrd="0" destOrd="0" presId="urn:microsoft.com/office/officeart/2005/8/layout/hList1"/>
    <dgm:cxn modelId="{A21BD6DA-82FA-4208-9FFE-52EF3B6711E3}" type="presOf" srcId="{939B0392-D874-43BF-BBE4-00CEAEC4F589}" destId="{82C66A8C-F025-47A1-8340-089E46B6049E}" srcOrd="0" destOrd="0" presId="urn:microsoft.com/office/officeart/2005/8/layout/hList1"/>
    <dgm:cxn modelId="{0E5C01DD-A5E9-4DA3-A317-825DC204F669}" type="presOf" srcId="{8175E63C-422F-4D5D-9A9A-64F48E1804D3}" destId="{C92BD6B9-FD5A-40D2-84D2-38497C06838F}" srcOrd="0" destOrd="0" presId="urn:microsoft.com/office/officeart/2005/8/layout/hList1"/>
    <dgm:cxn modelId="{98F1E8E7-1A2A-49DA-9B63-EA54A11F3916}" srcId="{13127137-6CFE-47EF-A8DE-8B54A6A90A3F}" destId="{8175E63C-422F-4D5D-9A9A-64F48E1804D3}" srcOrd="0" destOrd="0" parTransId="{955B1E1F-8C31-4898-835E-5FBEEC67838C}" sibTransId="{9047CFBC-87B1-47BA-BA34-05C50EFE53F7}"/>
    <dgm:cxn modelId="{F924CAED-DEB7-4CA0-8DC7-A620474298C8}" srcId="{815C1F5B-B775-47A8-8642-243781DA184B}" destId="{B44A93BE-BBF6-4C96-8F41-ACD234FE831D}" srcOrd="0" destOrd="0" parTransId="{9A462E0C-7B06-4389-87CB-1D23EF5CC1CD}" sibTransId="{2094B0DE-4273-4D0F-80FD-C7D114A822EA}"/>
    <dgm:cxn modelId="{14967650-BE1E-4059-9FFE-EEAE7E3F5B01}" type="presParOf" srcId="{82C66A8C-F025-47A1-8340-089E46B6049E}" destId="{B2688CD8-B70B-4CB4-AF53-8B3C08C94908}" srcOrd="0" destOrd="0" presId="urn:microsoft.com/office/officeart/2005/8/layout/hList1"/>
    <dgm:cxn modelId="{9D54F97E-EFD4-42FC-8893-C235F380EA1D}" type="presParOf" srcId="{B2688CD8-B70B-4CB4-AF53-8B3C08C94908}" destId="{0F4459DD-6D14-4229-9AFD-1100002FBE81}" srcOrd="0" destOrd="0" presId="urn:microsoft.com/office/officeart/2005/8/layout/hList1"/>
    <dgm:cxn modelId="{0D94D48B-8B19-4BF7-A280-7BED45F86EEE}" type="presParOf" srcId="{B2688CD8-B70B-4CB4-AF53-8B3C08C94908}" destId="{9DE07DAE-C323-4819-A7FB-33FFA25865A6}" srcOrd="1" destOrd="0" presId="urn:microsoft.com/office/officeart/2005/8/layout/hList1"/>
    <dgm:cxn modelId="{A5249E55-E9C5-4491-931E-DA59BF141EC1}" type="presParOf" srcId="{82C66A8C-F025-47A1-8340-089E46B6049E}" destId="{24B71099-6F75-4817-8C7A-3B5DF83D267E}" srcOrd="1" destOrd="0" presId="urn:microsoft.com/office/officeart/2005/8/layout/hList1"/>
    <dgm:cxn modelId="{D8473C24-777A-422C-A405-541C11469C4B}" type="presParOf" srcId="{82C66A8C-F025-47A1-8340-089E46B6049E}" destId="{810070A1-C1DA-4ED0-8A37-F4D9F3559BEC}" srcOrd="2" destOrd="0" presId="urn:microsoft.com/office/officeart/2005/8/layout/hList1"/>
    <dgm:cxn modelId="{A2F3665D-653B-4AF2-B32D-0C3598863897}" type="presParOf" srcId="{810070A1-C1DA-4ED0-8A37-F4D9F3559BEC}" destId="{089ABF6E-13CC-4C97-A055-892E133F168D}" srcOrd="0" destOrd="0" presId="urn:microsoft.com/office/officeart/2005/8/layout/hList1"/>
    <dgm:cxn modelId="{8E6FC05A-E701-42C0-B462-CFBE315E5472}" type="presParOf" srcId="{810070A1-C1DA-4ED0-8A37-F4D9F3559BEC}" destId="{6B21EC5A-9F8E-41E4-BE07-428717FB5B69}" srcOrd="1" destOrd="0" presId="urn:microsoft.com/office/officeart/2005/8/layout/hList1"/>
    <dgm:cxn modelId="{E4F93763-0610-410B-8A9E-7BCD20FE18F4}" type="presParOf" srcId="{82C66A8C-F025-47A1-8340-089E46B6049E}" destId="{55199937-E7AF-4C95-908F-91DF229BC4F6}" srcOrd="3" destOrd="0" presId="urn:microsoft.com/office/officeart/2005/8/layout/hList1"/>
    <dgm:cxn modelId="{FD3693A9-2A06-4276-B056-81395249CE8F}" type="presParOf" srcId="{82C66A8C-F025-47A1-8340-089E46B6049E}" destId="{E8465EBB-B451-4892-B439-9047FC51EBD7}" srcOrd="4" destOrd="0" presId="urn:microsoft.com/office/officeart/2005/8/layout/hList1"/>
    <dgm:cxn modelId="{F91DB1B6-FF82-40B4-84E9-388858BC2208}" type="presParOf" srcId="{E8465EBB-B451-4892-B439-9047FC51EBD7}" destId="{8E4BB315-7373-4A89-BD04-1EA56743DD3E}" srcOrd="0" destOrd="0" presId="urn:microsoft.com/office/officeart/2005/8/layout/hList1"/>
    <dgm:cxn modelId="{2B56CAB8-AB56-4EAD-BBBF-C3749E31C952}" type="presParOf" srcId="{E8465EBB-B451-4892-B439-9047FC51EBD7}" destId="{C92BD6B9-FD5A-40D2-84D2-38497C06838F}" srcOrd="1" destOrd="0" presId="urn:microsoft.com/office/officeart/2005/8/layout/hList1"/>
    <dgm:cxn modelId="{5018207B-DD11-49F5-BF80-BCD94EE4FFC0}" type="presParOf" srcId="{82C66A8C-F025-47A1-8340-089E46B6049E}" destId="{9C968C8B-6C9A-4641-8188-1A81AB1FC209}" srcOrd="5" destOrd="0" presId="urn:microsoft.com/office/officeart/2005/8/layout/hList1"/>
    <dgm:cxn modelId="{EAA989F2-7A8F-44D1-9A0A-5C29BA77A110}" type="presParOf" srcId="{82C66A8C-F025-47A1-8340-089E46B6049E}" destId="{64793F93-FC25-46C0-8388-5F5868B658F8}" srcOrd="6" destOrd="0" presId="urn:microsoft.com/office/officeart/2005/8/layout/hList1"/>
    <dgm:cxn modelId="{198F45AF-1534-4157-A47B-44885BBCC6FE}" type="presParOf" srcId="{64793F93-FC25-46C0-8388-5F5868B658F8}" destId="{00063D7F-9E96-46B3-959C-868B6F720181}" srcOrd="0" destOrd="0" presId="urn:microsoft.com/office/officeart/2005/8/layout/hList1"/>
    <dgm:cxn modelId="{6BD76477-98B1-4063-80D0-613DF33FE432}" type="presParOf" srcId="{64793F93-FC25-46C0-8388-5F5868B658F8}" destId="{9AA34799-CAA1-4349-8E78-1F79A3C8C7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3DCAAF-35C7-4B3B-8FAF-53281EEB22D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9CD38D8-A960-4838-ADA9-895FE7B6C311}">
      <dgm:prSet custT="1"/>
      <dgm:spPr/>
      <dgm:t>
        <a:bodyPr/>
        <a:lstStyle/>
        <a:p>
          <a:pPr>
            <a:lnSpc>
              <a:spcPct val="100000"/>
            </a:lnSpc>
          </a:pPr>
          <a:r>
            <a:rPr lang="en-US" sz="1800" b="1" dirty="0"/>
            <a:t>Develop teams, individuals, and self to enhance performance</a:t>
          </a:r>
          <a:endParaRPr lang="en-US" sz="1800" dirty="0"/>
        </a:p>
      </dgm:t>
    </dgm:pt>
    <dgm:pt modelId="{18352105-B1FF-4906-A796-8E86BD8A2874}" type="parTrans" cxnId="{31257A88-3404-4CD4-A8C9-D4272AE21B3A}">
      <dgm:prSet/>
      <dgm:spPr/>
      <dgm:t>
        <a:bodyPr/>
        <a:lstStyle/>
        <a:p>
          <a:endParaRPr lang="en-US"/>
        </a:p>
      </dgm:t>
    </dgm:pt>
    <dgm:pt modelId="{C69910C9-7094-4810-8896-281C266C4862}" type="sibTrans" cxnId="{31257A88-3404-4CD4-A8C9-D4272AE21B3A}">
      <dgm:prSet/>
      <dgm:spPr/>
      <dgm:t>
        <a:bodyPr/>
        <a:lstStyle/>
        <a:p>
          <a:endParaRPr lang="en-US"/>
        </a:p>
      </dgm:t>
    </dgm:pt>
    <dgm:pt modelId="{855785D9-0054-4481-9005-7090D89E2549}">
      <dgm:prSet custT="1"/>
      <dgm:spPr/>
      <dgm:t>
        <a:bodyPr/>
        <a:lstStyle/>
        <a:p>
          <a:pPr>
            <a:lnSpc>
              <a:spcPct val="100000"/>
            </a:lnSpc>
          </a:pPr>
          <a:r>
            <a:rPr lang="en-US" sz="1800" b="1" dirty="0"/>
            <a:t>Plan, allocate, and evaluate work carried out by teams, individuals and self</a:t>
          </a:r>
          <a:endParaRPr lang="en-US" sz="1800" dirty="0"/>
        </a:p>
      </dgm:t>
    </dgm:pt>
    <dgm:pt modelId="{DA66BB0F-C89B-4B57-824B-C44981459B15}" type="parTrans" cxnId="{38C65E60-58CB-4C9C-8B64-211E4FFC7C05}">
      <dgm:prSet/>
      <dgm:spPr/>
      <dgm:t>
        <a:bodyPr/>
        <a:lstStyle/>
        <a:p>
          <a:endParaRPr lang="en-US"/>
        </a:p>
      </dgm:t>
    </dgm:pt>
    <dgm:pt modelId="{D86E325A-843C-4894-97BA-04BF42512EB2}" type="sibTrans" cxnId="{38C65E60-58CB-4C9C-8B64-211E4FFC7C05}">
      <dgm:prSet/>
      <dgm:spPr/>
      <dgm:t>
        <a:bodyPr/>
        <a:lstStyle/>
        <a:p>
          <a:endParaRPr lang="en-US"/>
        </a:p>
      </dgm:t>
    </dgm:pt>
    <dgm:pt modelId="{20076467-3370-4F26-A1F5-63C38F098B2E}">
      <dgm:prSet custT="1"/>
      <dgm:spPr/>
      <dgm:t>
        <a:bodyPr/>
        <a:lstStyle/>
        <a:p>
          <a:pPr>
            <a:lnSpc>
              <a:spcPct val="100000"/>
            </a:lnSpc>
          </a:pPr>
          <a:r>
            <a:rPr lang="en-US" sz="1800" b="1" dirty="0"/>
            <a:t>Create, maintain, and enhance effective working relationships</a:t>
          </a:r>
          <a:endParaRPr lang="en-US" sz="1800" dirty="0"/>
        </a:p>
      </dgm:t>
    </dgm:pt>
    <dgm:pt modelId="{DFB42E2F-99B7-4F7B-8881-7A92956B3E16}" type="parTrans" cxnId="{CB0016A0-D2DA-4AF3-86CD-1A5EB574C3C9}">
      <dgm:prSet/>
      <dgm:spPr/>
      <dgm:t>
        <a:bodyPr/>
        <a:lstStyle/>
        <a:p>
          <a:endParaRPr lang="en-US"/>
        </a:p>
      </dgm:t>
    </dgm:pt>
    <dgm:pt modelId="{21B7FDA6-A947-4A68-87C9-D93BD0BBC632}" type="sibTrans" cxnId="{CB0016A0-D2DA-4AF3-86CD-1A5EB574C3C9}">
      <dgm:prSet/>
      <dgm:spPr/>
      <dgm:t>
        <a:bodyPr/>
        <a:lstStyle/>
        <a:p>
          <a:endParaRPr lang="en-US"/>
        </a:p>
      </dgm:t>
    </dgm:pt>
    <dgm:pt modelId="{AFE950F6-A141-4BA5-B911-DE516068627C}">
      <dgm:prSet custT="1"/>
      <dgm:spPr/>
      <dgm:t>
        <a:bodyPr/>
        <a:lstStyle/>
        <a:p>
          <a:pPr>
            <a:lnSpc>
              <a:spcPct val="100000"/>
            </a:lnSpc>
          </a:pPr>
          <a:r>
            <a:rPr lang="en-US" sz="1800" b="1" dirty="0"/>
            <a:t>Seek, evaluate, and organize information for action</a:t>
          </a:r>
          <a:endParaRPr lang="en-US" sz="1800" dirty="0"/>
        </a:p>
      </dgm:t>
    </dgm:pt>
    <dgm:pt modelId="{F2086807-17CE-440A-99E8-D922111B6E04}" type="parTrans" cxnId="{93AE819C-4EC8-44B0-92F3-F915EEFD688A}">
      <dgm:prSet/>
      <dgm:spPr/>
      <dgm:t>
        <a:bodyPr/>
        <a:lstStyle/>
        <a:p>
          <a:endParaRPr lang="en-US"/>
        </a:p>
      </dgm:t>
    </dgm:pt>
    <dgm:pt modelId="{C7190540-2B50-4B81-958B-5D30628A96C1}" type="sibTrans" cxnId="{93AE819C-4EC8-44B0-92F3-F915EEFD688A}">
      <dgm:prSet/>
      <dgm:spPr/>
      <dgm:t>
        <a:bodyPr/>
        <a:lstStyle/>
        <a:p>
          <a:endParaRPr lang="en-US"/>
        </a:p>
      </dgm:t>
    </dgm:pt>
    <dgm:pt modelId="{A87A522A-F78B-46A8-8236-6FB5CB589980}">
      <dgm:prSet custT="1"/>
      <dgm:spPr/>
      <dgm:t>
        <a:bodyPr/>
        <a:lstStyle/>
        <a:p>
          <a:pPr>
            <a:lnSpc>
              <a:spcPct val="100000"/>
            </a:lnSpc>
          </a:pPr>
          <a:r>
            <a:rPr lang="en-US" sz="1800" b="1" dirty="0"/>
            <a:t>Exchange information to solve problems and make decisions</a:t>
          </a:r>
          <a:endParaRPr lang="en-US" sz="1800" dirty="0"/>
        </a:p>
      </dgm:t>
    </dgm:pt>
    <dgm:pt modelId="{BAA90ACA-CC1E-4F90-9F22-8375403A810D}" type="parTrans" cxnId="{94AC809A-818A-4F85-A950-CCE716EA8481}">
      <dgm:prSet/>
      <dgm:spPr/>
      <dgm:t>
        <a:bodyPr/>
        <a:lstStyle/>
        <a:p>
          <a:endParaRPr lang="en-US"/>
        </a:p>
      </dgm:t>
    </dgm:pt>
    <dgm:pt modelId="{D66FC344-D193-4240-9223-F671FB553E2E}" type="sibTrans" cxnId="{94AC809A-818A-4F85-A950-CCE716EA8481}">
      <dgm:prSet/>
      <dgm:spPr/>
      <dgm:t>
        <a:bodyPr/>
        <a:lstStyle/>
        <a:p>
          <a:endParaRPr lang="en-US"/>
        </a:p>
      </dgm:t>
    </dgm:pt>
    <dgm:pt modelId="{13F51F35-8F2C-4E38-88D1-705EDE36F2E5}" type="pres">
      <dgm:prSet presAssocID="{BF3DCAAF-35C7-4B3B-8FAF-53281EEB22D0}" presName="root" presStyleCnt="0">
        <dgm:presLayoutVars>
          <dgm:dir/>
          <dgm:resizeHandles val="exact"/>
        </dgm:presLayoutVars>
      </dgm:prSet>
      <dgm:spPr/>
    </dgm:pt>
    <dgm:pt modelId="{1F28664D-AD0B-41D4-B6D2-8D904845147F}" type="pres">
      <dgm:prSet presAssocID="{99CD38D8-A960-4838-ADA9-895FE7B6C311}" presName="compNode" presStyleCnt="0"/>
      <dgm:spPr/>
    </dgm:pt>
    <dgm:pt modelId="{3507E959-25D5-48B8-BA98-03B404610932}" type="pres">
      <dgm:prSet presAssocID="{99CD38D8-A960-4838-ADA9-895FE7B6C3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5D404479-DC03-4959-9140-12206757925D}" type="pres">
      <dgm:prSet presAssocID="{99CD38D8-A960-4838-ADA9-895FE7B6C311}" presName="spaceRect" presStyleCnt="0"/>
      <dgm:spPr/>
    </dgm:pt>
    <dgm:pt modelId="{CD1C2BAE-B482-49EA-B898-CEF3B41A033A}" type="pres">
      <dgm:prSet presAssocID="{99CD38D8-A960-4838-ADA9-895FE7B6C311}" presName="textRect" presStyleLbl="revTx" presStyleIdx="0" presStyleCnt="5">
        <dgm:presLayoutVars>
          <dgm:chMax val="1"/>
          <dgm:chPref val="1"/>
        </dgm:presLayoutVars>
      </dgm:prSet>
      <dgm:spPr/>
    </dgm:pt>
    <dgm:pt modelId="{6F5D19CB-3452-4F73-9787-6910410AEA36}" type="pres">
      <dgm:prSet presAssocID="{C69910C9-7094-4810-8896-281C266C4862}" presName="sibTrans" presStyleCnt="0"/>
      <dgm:spPr/>
    </dgm:pt>
    <dgm:pt modelId="{FDAE83D7-6964-4ECC-A5C5-EAD1A7ECEA5B}" type="pres">
      <dgm:prSet presAssocID="{855785D9-0054-4481-9005-7090D89E2549}" presName="compNode" presStyleCnt="0"/>
      <dgm:spPr/>
    </dgm:pt>
    <dgm:pt modelId="{5FACB246-985D-4C07-B861-7E736E600A85}" type="pres">
      <dgm:prSet presAssocID="{855785D9-0054-4481-9005-7090D89E254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ybook"/>
        </a:ext>
      </dgm:extLst>
    </dgm:pt>
    <dgm:pt modelId="{3DB2DE9B-0EDA-49E1-BEC1-3843ADCBA82B}" type="pres">
      <dgm:prSet presAssocID="{855785D9-0054-4481-9005-7090D89E2549}" presName="spaceRect" presStyleCnt="0"/>
      <dgm:spPr/>
    </dgm:pt>
    <dgm:pt modelId="{6E42EDAD-A598-493F-BECC-04552332DBE7}" type="pres">
      <dgm:prSet presAssocID="{855785D9-0054-4481-9005-7090D89E2549}" presName="textRect" presStyleLbl="revTx" presStyleIdx="1" presStyleCnt="5">
        <dgm:presLayoutVars>
          <dgm:chMax val="1"/>
          <dgm:chPref val="1"/>
        </dgm:presLayoutVars>
      </dgm:prSet>
      <dgm:spPr/>
    </dgm:pt>
    <dgm:pt modelId="{9982B352-0E10-480E-A13D-C173644349D7}" type="pres">
      <dgm:prSet presAssocID="{D86E325A-843C-4894-97BA-04BF42512EB2}" presName="sibTrans" presStyleCnt="0"/>
      <dgm:spPr/>
    </dgm:pt>
    <dgm:pt modelId="{22EA6AB5-5A12-46CE-8888-E29B11238351}" type="pres">
      <dgm:prSet presAssocID="{20076467-3370-4F26-A1F5-63C38F098B2E}" presName="compNode" presStyleCnt="0"/>
      <dgm:spPr/>
    </dgm:pt>
    <dgm:pt modelId="{867298A9-5691-4C88-9ED1-620D35C9E9E4}" type="pres">
      <dgm:prSet presAssocID="{20076467-3370-4F26-A1F5-63C38F098B2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8595F9B0-146A-448A-926F-4281FA84DCDE}" type="pres">
      <dgm:prSet presAssocID="{20076467-3370-4F26-A1F5-63C38F098B2E}" presName="spaceRect" presStyleCnt="0"/>
      <dgm:spPr/>
    </dgm:pt>
    <dgm:pt modelId="{5BDA4A6D-8484-4EAC-B57A-AFA960EE6AEB}" type="pres">
      <dgm:prSet presAssocID="{20076467-3370-4F26-A1F5-63C38F098B2E}" presName="textRect" presStyleLbl="revTx" presStyleIdx="2" presStyleCnt="5">
        <dgm:presLayoutVars>
          <dgm:chMax val="1"/>
          <dgm:chPref val="1"/>
        </dgm:presLayoutVars>
      </dgm:prSet>
      <dgm:spPr/>
    </dgm:pt>
    <dgm:pt modelId="{CE78A4B6-F2C8-4451-B0D0-F1921219971A}" type="pres">
      <dgm:prSet presAssocID="{21B7FDA6-A947-4A68-87C9-D93BD0BBC632}" presName="sibTrans" presStyleCnt="0"/>
      <dgm:spPr/>
    </dgm:pt>
    <dgm:pt modelId="{8FA45D00-AC21-4F69-80F1-66CF97CF01C2}" type="pres">
      <dgm:prSet presAssocID="{AFE950F6-A141-4BA5-B911-DE516068627C}" presName="compNode" presStyleCnt="0"/>
      <dgm:spPr/>
    </dgm:pt>
    <dgm:pt modelId="{90213C4B-64B9-4084-A0DA-FD1B96720ADD}" type="pres">
      <dgm:prSet presAssocID="{AFE950F6-A141-4BA5-B911-DE516068627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pper board"/>
        </a:ext>
      </dgm:extLst>
    </dgm:pt>
    <dgm:pt modelId="{43A87A02-A602-4497-A4BF-0534AF0C2F43}" type="pres">
      <dgm:prSet presAssocID="{AFE950F6-A141-4BA5-B911-DE516068627C}" presName="spaceRect" presStyleCnt="0"/>
      <dgm:spPr/>
    </dgm:pt>
    <dgm:pt modelId="{1F5DDCCF-EBB5-42DF-A38D-A32D6731F714}" type="pres">
      <dgm:prSet presAssocID="{AFE950F6-A141-4BA5-B911-DE516068627C}" presName="textRect" presStyleLbl="revTx" presStyleIdx="3" presStyleCnt="5">
        <dgm:presLayoutVars>
          <dgm:chMax val="1"/>
          <dgm:chPref val="1"/>
        </dgm:presLayoutVars>
      </dgm:prSet>
      <dgm:spPr/>
    </dgm:pt>
    <dgm:pt modelId="{AD56443E-19EC-4A97-9F5F-25E34EDDD824}" type="pres">
      <dgm:prSet presAssocID="{C7190540-2B50-4B81-958B-5D30628A96C1}" presName="sibTrans" presStyleCnt="0"/>
      <dgm:spPr/>
    </dgm:pt>
    <dgm:pt modelId="{0E1E38E1-55DF-407D-9697-A3F55387ECB3}" type="pres">
      <dgm:prSet presAssocID="{A87A522A-F78B-46A8-8236-6FB5CB589980}" presName="compNode" presStyleCnt="0"/>
      <dgm:spPr/>
    </dgm:pt>
    <dgm:pt modelId="{3F252EDD-C714-4AE2-984F-FC148983BBCF}" type="pres">
      <dgm:prSet presAssocID="{A87A522A-F78B-46A8-8236-6FB5CB58998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81B8554D-B4B7-416F-87E1-A8C1E75D7425}" type="pres">
      <dgm:prSet presAssocID="{A87A522A-F78B-46A8-8236-6FB5CB589980}" presName="spaceRect" presStyleCnt="0"/>
      <dgm:spPr/>
    </dgm:pt>
    <dgm:pt modelId="{3DBB1289-3A34-4C03-84A7-E15B3A9595F8}" type="pres">
      <dgm:prSet presAssocID="{A87A522A-F78B-46A8-8236-6FB5CB589980}" presName="textRect" presStyleLbl="revTx" presStyleIdx="4" presStyleCnt="5" custScaleX="129646">
        <dgm:presLayoutVars>
          <dgm:chMax val="1"/>
          <dgm:chPref val="1"/>
        </dgm:presLayoutVars>
      </dgm:prSet>
      <dgm:spPr/>
    </dgm:pt>
  </dgm:ptLst>
  <dgm:cxnLst>
    <dgm:cxn modelId="{6A01913F-9BC2-43B0-8D5B-FDFE73966A36}" type="presOf" srcId="{BF3DCAAF-35C7-4B3B-8FAF-53281EEB22D0}" destId="{13F51F35-8F2C-4E38-88D1-705EDE36F2E5}" srcOrd="0" destOrd="0" presId="urn:microsoft.com/office/officeart/2018/2/layout/IconLabelList"/>
    <dgm:cxn modelId="{38C65E60-58CB-4C9C-8B64-211E4FFC7C05}" srcId="{BF3DCAAF-35C7-4B3B-8FAF-53281EEB22D0}" destId="{855785D9-0054-4481-9005-7090D89E2549}" srcOrd="1" destOrd="0" parTransId="{DA66BB0F-C89B-4B57-824B-C44981459B15}" sibTransId="{D86E325A-843C-4894-97BA-04BF42512EB2}"/>
    <dgm:cxn modelId="{47CA6F64-4F9B-4B81-9C97-2F344178E6B7}" type="presOf" srcId="{A87A522A-F78B-46A8-8236-6FB5CB589980}" destId="{3DBB1289-3A34-4C03-84A7-E15B3A9595F8}" srcOrd="0" destOrd="0" presId="urn:microsoft.com/office/officeart/2018/2/layout/IconLabelList"/>
    <dgm:cxn modelId="{8B2F7486-90B8-4A57-AFB3-AFCF0340CE71}" type="presOf" srcId="{99CD38D8-A960-4838-ADA9-895FE7B6C311}" destId="{CD1C2BAE-B482-49EA-B898-CEF3B41A033A}" srcOrd="0" destOrd="0" presId="urn:microsoft.com/office/officeart/2018/2/layout/IconLabelList"/>
    <dgm:cxn modelId="{31257A88-3404-4CD4-A8C9-D4272AE21B3A}" srcId="{BF3DCAAF-35C7-4B3B-8FAF-53281EEB22D0}" destId="{99CD38D8-A960-4838-ADA9-895FE7B6C311}" srcOrd="0" destOrd="0" parTransId="{18352105-B1FF-4906-A796-8E86BD8A2874}" sibTransId="{C69910C9-7094-4810-8896-281C266C4862}"/>
    <dgm:cxn modelId="{99B5388C-0D73-4575-BC6E-3A33B4DB079C}" type="presOf" srcId="{855785D9-0054-4481-9005-7090D89E2549}" destId="{6E42EDAD-A598-493F-BECC-04552332DBE7}" srcOrd="0" destOrd="0" presId="urn:microsoft.com/office/officeart/2018/2/layout/IconLabelList"/>
    <dgm:cxn modelId="{94AC809A-818A-4F85-A950-CCE716EA8481}" srcId="{BF3DCAAF-35C7-4B3B-8FAF-53281EEB22D0}" destId="{A87A522A-F78B-46A8-8236-6FB5CB589980}" srcOrd="4" destOrd="0" parTransId="{BAA90ACA-CC1E-4F90-9F22-8375403A810D}" sibTransId="{D66FC344-D193-4240-9223-F671FB553E2E}"/>
    <dgm:cxn modelId="{93AE819C-4EC8-44B0-92F3-F915EEFD688A}" srcId="{BF3DCAAF-35C7-4B3B-8FAF-53281EEB22D0}" destId="{AFE950F6-A141-4BA5-B911-DE516068627C}" srcOrd="3" destOrd="0" parTransId="{F2086807-17CE-440A-99E8-D922111B6E04}" sibTransId="{C7190540-2B50-4B81-958B-5D30628A96C1}"/>
    <dgm:cxn modelId="{CB0016A0-D2DA-4AF3-86CD-1A5EB574C3C9}" srcId="{BF3DCAAF-35C7-4B3B-8FAF-53281EEB22D0}" destId="{20076467-3370-4F26-A1F5-63C38F098B2E}" srcOrd="2" destOrd="0" parTransId="{DFB42E2F-99B7-4F7B-8881-7A92956B3E16}" sibTransId="{21B7FDA6-A947-4A68-87C9-D93BD0BBC632}"/>
    <dgm:cxn modelId="{7F88EAAB-A361-4385-A417-B264F6DB11B4}" type="presOf" srcId="{AFE950F6-A141-4BA5-B911-DE516068627C}" destId="{1F5DDCCF-EBB5-42DF-A38D-A32D6731F714}" srcOrd="0" destOrd="0" presId="urn:microsoft.com/office/officeart/2018/2/layout/IconLabelList"/>
    <dgm:cxn modelId="{93C196C3-C9B8-4FAB-998C-1A313369AD24}" type="presOf" srcId="{20076467-3370-4F26-A1F5-63C38F098B2E}" destId="{5BDA4A6D-8484-4EAC-B57A-AFA960EE6AEB}" srcOrd="0" destOrd="0" presId="urn:microsoft.com/office/officeart/2018/2/layout/IconLabelList"/>
    <dgm:cxn modelId="{56F05F62-BAFC-4F61-87E4-2778F75D2E2D}" type="presParOf" srcId="{13F51F35-8F2C-4E38-88D1-705EDE36F2E5}" destId="{1F28664D-AD0B-41D4-B6D2-8D904845147F}" srcOrd="0" destOrd="0" presId="urn:microsoft.com/office/officeart/2018/2/layout/IconLabelList"/>
    <dgm:cxn modelId="{92506D75-845B-4800-84F5-575FA8BCB5B3}" type="presParOf" srcId="{1F28664D-AD0B-41D4-B6D2-8D904845147F}" destId="{3507E959-25D5-48B8-BA98-03B404610932}" srcOrd="0" destOrd="0" presId="urn:microsoft.com/office/officeart/2018/2/layout/IconLabelList"/>
    <dgm:cxn modelId="{03796195-4479-48DB-A010-6B2016E8402E}" type="presParOf" srcId="{1F28664D-AD0B-41D4-B6D2-8D904845147F}" destId="{5D404479-DC03-4959-9140-12206757925D}" srcOrd="1" destOrd="0" presId="urn:microsoft.com/office/officeart/2018/2/layout/IconLabelList"/>
    <dgm:cxn modelId="{940846F6-A36C-4E08-86B6-FC1522E8988C}" type="presParOf" srcId="{1F28664D-AD0B-41D4-B6D2-8D904845147F}" destId="{CD1C2BAE-B482-49EA-B898-CEF3B41A033A}" srcOrd="2" destOrd="0" presId="urn:microsoft.com/office/officeart/2018/2/layout/IconLabelList"/>
    <dgm:cxn modelId="{CC6FBB83-2FBE-425A-89E5-7143A0F80264}" type="presParOf" srcId="{13F51F35-8F2C-4E38-88D1-705EDE36F2E5}" destId="{6F5D19CB-3452-4F73-9787-6910410AEA36}" srcOrd="1" destOrd="0" presId="urn:microsoft.com/office/officeart/2018/2/layout/IconLabelList"/>
    <dgm:cxn modelId="{EA9BF57B-2C25-44A6-B664-14EE8E44543A}" type="presParOf" srcId="{13F51F35-8F2C-4E38-88D1-705EDE36F2E5}" destId="{FDAE83D7-6964-4ECC-A5C5-EAD1A7ECEA5B}" srcOrd="2" destOrd="0" presId="urn:microsoft.com/office/officeart/2018/2/layout/IconLabelList"/>
    <dgm:cxn modelId="{AD8C344D-E78A-433D-8D48-ED8BCCC25227}" type="presParOf" srcId="{FDAE83D7-6964-4ECC-A5C5-EAD1A7ECEA5B}" destId="{5FACB246-985D-4C07-B861-7E736E600A85}" srcOrd="0" destOrd="0" presId="urn:microsoft.com/office/officeart/2018/2/layout/IconLabelList"/>
    <dgm:cxn modelId="{EAEBC924-84DC-4F10-B6C2-2987B8EFEA6D}" type="presParOf" srcId="{FDAE83D7-6964-4ECC-A5C5-EAD1A7ECEA5B}" destId="{3DB2DE9B-0EDA-49E1-BEC1-3843ADCBA82B}" srcOrd="1" destOrd="0" presId="urn:microsoft.com/office/officeart/2018/2/layout/IconLabelList"/>
    <dgm:cxn modelId="{94519F35-AB2D-4296-9D50-50E8C9585E09}" type="presParOf" srcId="{FDAE83D7-6964-4ECC-A5C5-EAD1A7ECEA5B}" destId="{6E42EDAD-A598-493F-BECC-04552332DBE7}" srcOrd="2" destOrd="0" presId="urn:microsoft.com/office/officeart/2018/2/layout/IconLabelList"/>
    <dgm:cxn modelId="{5E08C527-0373-45B6-AF54-C88744844468}" type="presParOf" srcId="{13F51F35-8F2C-4E38-88D1-705EDE36F2E5}" destId="{9982B352-0E10-480E-A13D-C173644349D7}" srcOrd="3" destOrd="0" presId="urn:microsoft.com/office/officeart/2018/2/layout/IconLabelList"/>
    <dgm:cxn modelId="{6D076664-9452-4DE5-A858-8796008007A2}" type="presParOf" srcId="{13F51F35-8F2C-4E38-88D1-705EDE36F2E5}" destId="{22EA6AB5-5A12-46CE-8888-E29B11238351}" srcOrd="4" destOrd="0" presId="urn:microsoft.com/office/officeart/2018/2/layout/IconLabelList"/>
    <dgm:cxn modelId="{D54B6165-DDEE-47C5-801C-800DEBA78147}" type="presParOf" srcId="{22EA6AB5-5A12-46CE-8888-E29B11238351}" destId="{867298A9-5691-4C88-9ED1-620D35C9E9E4}" srcOrd="0" destOrd="0" presId="urn:microsoft.com/office/officeart/2018/2/layout/IconLabelList"/>
    <dgm:cxn modelId="{2A70E1FD-E10C-4A41-AB62-0141BE065754}" type="presParOf" srcId="{22EA6AB5-5A12-46CE-8888-E29B11238351}" destId="{8595F9B0-146A-448A-926F-4281FA84DCDE}" srcOrd="1" destOrd="0" presId="urn:microsoft.com/office/officeart/2018/2/layout/IconLabelList"/>
    <dgm:cxn modelId="{211229A9-BB0C-4959-8601-BC0C863FC3EE}" type="presParOf" srcId="{22EA6AB5-5A12-46CE-8888-E29B11238351}" destId="{5BDA4A6D-8484-4EAC-B57A-AFA960EE6AEB}" srcOrd="2" destOrd="0" presId="urn:microsoft.com/office/officeart/2018/2/layout/IconLabelList"/>
    <dgm:cxn modelId="{A0A16853-D616-40D8-8D4D-2F9FC458199B}" type="presParOf" srcId="{13F51F35-8F2C-4E38-88D1-705EDE36F2E5}" destId="{CE78A4B6-F2C8-4451-B0D0-F1921219971A}" srcOrd="5" destOrd="0" presId="urn:microsoft.com/office/officeart/2018/2/layout/IconLabelList"/>
    <dgm:cxn modelId="{75A427CF-7C58-4406-A50C-8471F645D4EB}" type="presParOf" srcId="{13F51F35-8F2C-4E38-88D1-705EDE36F2E5}" destId="{8FA45D00-AC21-4F69-80F1-66CF97CF01C2}" srcOrd="6" destOrd="0" presId="urn:microsoft.com/office/officeart/2018/2/layout/IconLabelList"/>
    <dgm:cxn modelId="{2D7CCD8C-D379-4DA9-A7C0-8100CB34851F}" type="presParOf" srcId="{8FA45D00-AC21-4F69-80F1-66CF97CF01C2}" destId="{90213C4B-64B9-4084-A0DA-FD1B96720ADD}" srcOrd="0" destOrd="0" presId="urn:microsoft.com/office/officeart/2018/2/layout/IconLabelList"/>
    <dgm:cxn modelId="{4BA7BB48-4575-48A9-A912-F9D13DC5ADB8}" type="presParOf" srcId="{8FA45D00-AC21-4F69-80F1-66CF97CF01C2}" destId="{43A87A02-A602-4497-A4BF-0534AF0C2F43}" srcOrd="1" destOrd="0" presId="urn:microsoft.com/office/officeart/2018/2/layout/IconLabelList"/>
    <dgm:cxn modelId="{864BC709-DCC8-463E-8DB9-90A881F80536}" type="presParOf" srcId="{8FA45D00-AC21-4F69-80F1-66CF97CF01C2}" destId="{1F5DDCCF-EBB5-42DF-A38D-A32D6731F714}" srcOrd="2" destOrd="0" presId="urn:microsoft.com/office/officeart/2018/2/layout/IconLabelList"/>
    <dgm:cxn modelId="{9FB40CA8-48CC-4FBB-AF8A-3E34A966E2B4}" type="presParOf" srcId="{13F51F35-8F2C-4E38-88D1-705EDE36F2E5}" destId="{AD56443E-19EC-4A97-9F5F-25E34EDDD824}" srcOrd="7" destOrd="0" presId="urn:microsoft.com/office/officeart/2018/2/layout/IconLabelList"/>
    <dgm:cxn modelId="{4093DF34-C1A0-4273-909A-8994BB49F842}" type="presParOf" srcId="{13F51F35-8F2C-4E38-88D1-705EDE36F2E5}" destId="{0E1E38E1-55DF-407D-9697-A3F55387ECB3}" srcOrd="8" destOrd="0" presId="urn:microsoft.com/office/officeart/2018/2/layout/IconLabelList"/>
    <dgm:cxn modelId="{762E2797-40FA-4B82-A92C-BB23C9DC999C}" type="presParOf" srcId="{0E1E38E1-55DF-407D-9697-A3F55387ECB3}" destId="{3F252EDD-C714-4AE2-984F-FC148983BBCF}" srcOrd="0" destOrd="0" presId="urn:microsoft.com/office/officeart/2018/2/layout/IconLabelList"/>
    <dgm:cxn modelId="{32D5F8DA-F9D8-4212-A5B1-96D38809CBA5}" type="presParOf" srcId="{0E1E38E1-55DF-407D-9697-A3F55387ECB3}" destId="{81B8554D-B4B7-416F-87E1-A8C1E75D7425}" srcOrd="1" destOrd="0" presId="urn:microsoft.com/office/officeart/2018/2/layout/IconLabelList"/>
    <dgm:cxn modelId="{409914F7-2200-46E0-9738-D7DC3D8AB35B}" type="presParOf" srcId="{0E1E38E1-55DF-407D-9697-A3F55387ECB3}" destId="{3DBB1289-3A34-4C03-84A7-E15B3A9595F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A6EDCD-A063-4E12-B4F4-D16C983B580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6AD91F4-DF67-4406-96DA-27064848CDB9}">
      <dgm:prSet custT="1"/>
      <dgm:spPr/>
      <dgm:t>
        <a:bodyPr/>
        <a:lstStyle/>
        <a:p>
          <a:r>
            <a:rPr lang="en-US" sz="2000" b="1" i="0" baseline="0" dirty="0"/>
            <a:t>1.   To plan, direct and coordinate financial operations of the hospital.</a:t>
          </a:r>
          <a:endParaRPr lang="en-US" sz="2000" b="1" dirty="0"/>
        </a:p>
      </dgm:t>
    </dgm:pt>
    <dgm:pt modelId="{8B2B8D5F-1E69-4461-AF55-28A5B6985DFA}" type="parTrans" cxnId="{D40F92AE-1C04-4883-B3C1-B153124ADFBA}">
      <dgm:prSet/>
      <dgm:spPr/>
      <dgm:t>
        <a:bodyPr/>
        <a:lstStyle/>
        <a:p>
          <a:endParaRPr lang="en-US"/>
        </a:p>
      </dgm:t>
    </dgm:pt>
    <dgm:pt modelId="{778AF904-C0BF-47D2-8B37-AA7DBD7ABE08}" type="sibTrans" cxnId="{D40F92AE-1C04-4883-B3C1-B153124ADFBA}">
      <dgm:prSet/>
      <dgm:spPr/>
      <dgm:t>
        <a:bodyPr/>
        <a:lstStyle/>
        <a:p>
          <a:endParaRPr lang="en-US"/>
        </a:p>
      </dgm:t>
    </dgm:pt>
    <dgm:pt modelId="{8133C288-0EDE-4D1E-8342-95A4A7BD618D}">
      <dgm:prSet custT="1"/>
      <dgm:spPr/>
      <dgm:t>
        <a:bodyPr/>
        <a:lstStyle/>
        <a:p>
          <a:r>
            <a:rPr lang="en-US" sz="2000" b="1" i="0" baseline="0" dirty="0"/>
            <a:t>2.   To prepare work and financial plan and provide fund estimates for programs and projects</a:t>
          </a:r>
          <a:r>
            <a:rPr lang="en-US" sz="1800" b="0" i="0" baseline="0" dirty="0"/>
            <a:t>.</a:t>
          </a:r>
          <a:endParaRPr lang="en-US" sz="1800" dirty="0"/>
        </a:p>
      </dgm:t>
    </dgm:pt>
    <dgm:pt modelId="{A83938EF-55A6-44F5-A539-5A9EE6F440EC}" type="parTrans" cxnId="{491F38D1-5A55-4AE4-B454-FCC0F74B28DC}">
      <dgm:prSet/>
      <dgm:spPr/>
      <dgm:t>
        <a:bodyPr/>
        <a:lstStyle/>
        <a:p>
          <a:endParaRPr lang="en-US"/>
        </a:p>
      </dgm:t>
    </dgm:pt>
    <dgm:pt modelId="{F7C88D5E-02E7-4D2E-9E2F-DF7CE58C56EC}" type="sibTrans" cxnId="{491F38D1-5A55-4AE4-B454-FCC0F74B28DC}">
      <dgm:prSet/>
      <dgm:spPr/>
      <dgm:t>
        <a:bodyPr/>
        <a:lstStyle/>
        <a:p>
          <a:endParaRPr lang="en-US"/>
        </a:p>
      </dgm:t>
    </dgm:pt>
    <dgm:pt modelId="{54B1EC70-8F05-4460-8B9E-8D7E528E0C01}">
      <dgm:prSet custT="1"/>
      <dgm:spPr/>
      <dgm:t>
        <a:bodyPr/>
        <a:lstStyle/>
        <a:p>
          <a:r>
            <a:rPr lang="en-US" sz="2000" b="0" i="0" baseline="0" dirty="0"/>
            <a:t>3.   </a:t>
          </a:r>
          <a:r>
            <a:rPr lang="en-US" sz="2000" b="1" i="0" baseline="0" dirty="0"/>
            <a:t>To manage the receipt and disbursement of cash/ collections</a:t>
          </a:r>
          <a:r>
            <a:rPr lang="en-US" sz="1800" b="1" i="0" baseline="0" dirty="0"/>
            <a:t>.</a:t>
          </a:r>
          <a:endParaRPr lang="en-US" sz="1800" b="1" dirty="0"/>
        </a:p>
      </dgm:t>
    </dgm:pt>
    <dgm:pt modelId="{02B28179-247E-48FD-95F4-1C8D58257730}" type="parTrans" cxnId="{BC792887-E902-40CC-8B96-F77AAAA9C92B}">
      <dgm:prSet/>
      <dgm:spPr/>
      <dgm:t>
        <a:bodyPr/>
        <a:lstStyle/>
        <a:p>
          <a:endParaRPr lang="en-US"/>
        </a:p>
      </dgm:t>
    </dgm:pt>
    <dgm:pt modelId="{0BE1C2F3-35A2-4897-9E95-D97170FFB1B8}" type="sibTrans" cxnId="{BC792887-E902-40CC-8B96-F77AAAA9C92B}">
      <dgm:prSet/>
      <dgm:spPr/>
      <dgm:t>
        <a:bodyPr/>
        <a:lstStyle/>
        <a:p>
          <a:endParaRPr lang="en-US"/>
        </a:p>
      </dgm:t>
    </dgm:pt>
    <dgm:pt modelId="{02F3E25D-83FA-4A1E-B2AF-4B3E1FCB0798}">
      <dgm:prSet custT="1"/>
      <dgm:spPr/>
      <dgm:t>
        <a:bodyPr/>
        <a:lstStyle/>
        <a:p>
          <a:r>
            <a:rPr lang="en-US" sz="2000" b="1" i="0" baseline="0" dirty="0"/>
            <a:t>4.   To administer personnel development programs, policies and standards;</a:t>
          </a:r>
          <a:endParaRPr lang="en-US" sz="2000" b="1" dirty="0"/>
        </a:p>
      </dgm:t>
    </dgm:pt>
    <dgm:pt modelId="{D555F20F-4184-4925-BAF5-0552FF787B7E}" type="parTrans" cxnId="{56754D60-72FF-4119-AAF5-1B15761BAB66}">
      <dgm:prSet/>
      <dgm:spPr/>
      <dgm:t>
        <a:bodyPr/>
        <a:lstStyle/>
        <a:p>
          <a:endParaRPr lang="en-US"/>
        </a:p>
      </dgm:t>
    </dgm:pt>
    <dgm:pt modelId="{B245A3CE-CC41-4A1C-8948-675E62A4CE4C}" type="sibTrans" cxnId="{56754D60-72FF-4119-AAF5-1B15761BAB66}">
      <dgm:prSet/>
      <dgm:spPr/>
      <dgm:t>
        <a:bodyPr/>
        <a:lstStyle/>
        <a:p>
          <a:endParaRPr lang="en-US"/>
        </a:p>
      </dgm:t>
    </dgm:pt>
    <dgm:pt modelId="{B2072E92-8D4A-4A0E-92B4-AE919D24B6C9}">
      <dgm:prSet custT="1"/>
      <dgm:spPr/>
      <dgm:t>
        <a:bodyPr/>
        <a:lstStyle/>
        <a:p>
          <a:r>
            <a:rPr lang="en-US" sz="1800" b="0" i="0" baseline="0" dirty="0"/>
            <a:t>5</a:t>
          </a:r>
          <a:r>
            <a:rPr lang="en-US" sz="1800" b="1" i="0" baseline="0" dirty="0"/>
            <a:t>.   To give advice on matters affecting policies, enforcement and administration of laws, rules and regulations.</a:t>
          </a:r>
          <a:endParaRPr lang="en-US" sz="1800" b="1" dirty="0"/>
        </a:p>
      </dgm:t>
    </dgm:pt>
    <dgm:pt modelId="{4EE1AF3A-B51C-4EE6-9EF0-93A7DD269E73}" type="parTrans" cxnId="{283760EF-8B6B-4219-9194-3B0D3355E0AA}">
      <dgm:prSet/>
      <dgm:spPr/>
      <dgm:t>
        <a:bodyPr/>
        <a:lstStyle/>
        <a:p>
          <a:endParaRPr lang="en-US"/>
        </a:p>
      </dgm:t>
    </dgm:pt>
    <dgm:pt modelId="{AB0DA583-9EE8-4523-83A4-6B62CF5EF0FF}" type="sibTrans" cxnId="{283760EF-8B6B-4219-9194-3B0D3355E0AA}">
      <dgm:prSet/>
      <dgm:spPr/>
      <dgm:t>
        <a:bodyPr/>
        <a:lstStyle/>
        <a:p>
          <a:endParaRPr lang="en-US"/>
        </a:p>
      </dgm:t>
    </dgm:pt>
    <dgm:pt modelId="{229DF492-3BE7-42F3-A80E-BB4B7FCA4CB7}">
      <dgm:prSet custT="1"/>
      <dgm:spPr/>
      <dgm:t>
        <a:bodyPr/>
        <a:lstStyle/>
        <a:p>
          <a:r>
            <a:rPr lang="en-US" sz="1800" b="1" i="0" baseline="0" dirty="0"/>
            <a:t>6.   To procure, store, manage and issue the inventory and disposal of unserviceable hospital equipment and materials</a:t>
          </a:r>
          <a:endParaRPr lang="en-US" sz="1800" b="1" dirty="0"/>
        </a:p>
      </dgm:t>
    </dgm:pt>
    <dgm:pt modelId="{3E825E0C-FBD7-48BC-8FC7-6F119AD84EC0}" type="parTrans" cxnId="{6B04ADD5-9C01-4AB7-876B-AAEDF97C4848}">
      <dgm:prSet/>
      <dgm:spPr/>
      <dgm:t>
        <a:bodyPr/>
        <a:lstStyle/>
        <a:p>
          <a:endParaRPr lang="en-US"/>
        </a:p>
      </dgm:t>
    </dgm:pt>
    <dgm:pt modelId="{711C6B91-8E02-48E8-BC30-9C6746F47A60}" type="sibTrans" cxnId="{6B04ADD5-9C01-4AB7-876B-AAEDF97C4848}">
      <dgm:prSet/>
      <dgm:spPr/>
      <dgm:t>
        <a:bodyPr/>
        <a:lstStyle/>
        <a:p>
          <a:endParaRPr lang="en-US"/>
        </a:p>
      </dgm:t>
    </dgm:pt>
    <dgm:pt modelId="{1AD3E710-B112-40C0-9C4F-C3A9BC95289C}">
      <dgm:prSet custT="1"/>
      <dgm:spPr/>
      <dgm:t>
        <a:bodyPr/>
        <a:lstStyle/>
        <a:p>
          <a:r>
            <a:rPr lang="en-US" sz="1800" b="1" i="0" baseline="0" dirty="0"/>
            <a:t>7.   To provide general services such as repairs and maintenance, housekeeping, laundry, transport and security.</a:t>
          </a:r>
          <a:endParaRPr lang="en-US" sz="1800" b="1" dirty="0"/>
        </a:p>
      </dgm:t>
    </dgm:pt>
    <dgm:pt modelId="{1E53286D-1A01-4A8E-8C05-64FD9206D8C4}" type="parTrans" cxnId="{BF364A10-1DFA-4304-81A8-4ED52BCC4D03}">
      <dgm:prSet/>
      <dgm:spPr/>
      <dgm:t>
        <a:bodyPr/>
        <a:lstStyle/>
        <a:p>
          <a:endParaRPr lang="en-US"/>
        </a:p>
      </dgm:t>
    </dgm:pt>
    <dgm:pt modelId="{7439BFA2-B8A1-4BA8-A86F-2B22AABD591A}" type="sibTrans" cxnId="{BF364A10-1DFA-4304-81A8-4ED52BCC4D03}">
      <dgm:prSet/>
      <dgm:spPr/>
      <dgm:t>
        <a:bodyPr/>
        <a:lstStyle/>
        <a:p>
          <a:endParaRPr lang="en-US"/>
        </a:p>
      </dgm:t>
    </dgm:pt>
    <dgm:pt modelId="{3B14996C-4642-4CF9-8DED-D7A77C0024BD}" type="pres">
      <dgm:prSet presAssocID="{ADA6EDCD-A063-4E12-B4F4-D16C983B5801}" presName="root" presStyleCnt="0">
        <dgm:presLayoutVars>
          <dgm:dir/>
          <dgm:resizeHandles val="exact"/>
        </dgm:presLayoutVars>
      </dgm:prSet>
      <dgm:spPr/>
    </dgm:pt>
    <dgm:pt modelId="{985FA98D-C09A-44BD-A0D7-BA44A9243B65}" type="pres">
      <dgm:prSet presAssocID="{06AD91F4-DF67-4406-96DA-27064848CDB9}" presName="compNode" presStyleCnt="0"/>
      <dgm:spPr/>
    </dgm:pt>
    <dgm:pt modelId="{14A8213A-4589-4E59-ADF2-8B4B4C3744EC}" type="pres">
      <dgm:prSet presAssocID="{06AD91F4-DF67-4406-96DA-27064848CDB9}" presName="bgRect" presStyleLbl="bgShp" presStyleIdx="0" presStyleCnt="7"/>
      <dgm:spPr/>
    </dgm:pt>
    <dgm:pt modelId="{E0411B9E-873F-482F-9522-8C4FDDE56FC4}" type="pres">
      <dgm:prSet presAssocID="{06AD91F4-DF67-4406-96DA-27064848CDB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3E8FEE5-DDFF-42AA-811B-27200203282D}" type="pres">
      <dgm:prSet presAssocID="{06AD91F4-DF67-4406-96DA-27064848CDB9}" presName="spaceRect" presStyleCnt="0"/>
      <dgm:spPr/>
    </dgm:pt>
    <dgm:pt modelId="{F8944376-C5B6-4040-BCB7-16116DA3D014}" type="pres">
      <dgm:prSet presAssocID="{06AD91F4-DF67-4406-96DA-27064848CDB9}" presName="parTx" presStyleLbl="revTx" presStyleIdx="0" presStyleCnt="7">
        <dgm:presLayoutVars>
          <dgm:chMax val="0"/>
          <dgm:chPref val="0"/>
        </dgm:presLayoutVars>
      </dgm:prSet>
      <dgm:spPr/>
    </dgm:pt>
    <dgm:pt modelId="{241A81C2-E980-48AC-99C2-C80E61E0E967}" type="pres">
      <dgm:prSet presAssocID="{778AF904-C0BF-47D2-8B37-AA7DBD7ABE08}" presName="sibTrans" presStyleCnt="0"/>
      <dgm:spPr/>
    </dgm:pt>
    <dgm:pt modelId="{1663B29F-60F0-4E67-A223-97398B31A0F2}" type="pres">
      <dgm:prSet presAssocID="{8133C288-0EDE-4D1E-8342-95A4A7BD618D}" presName="compNode" presStyleCnt="0"/>
      <dgm:spPr/>
    </dgm:pt>
    <dgm:pt modelId="{4A09B5C3-0B94-4AFE-9C26-FD3FBB461A77}" type="pres">
      <dgm:prSet presAssocID="{8133C288-0EDE-4D1E-8342-95A4A7BD618D}" presName="bgRect" presStyleLbl="bgShp" presStyleIdx="1" presStyleCnt="7"/>
      <dgm:spPr/>
    </dgm:pt>
    <dgm:pt modelId="{29F9C367-5D80-4DC6-9F01-D45854529681}" type="pres">
      <dgm:prSet presAssocID="{8133C288-0EDE-4D1E-8342-95A4A7BD618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47E34AA1-E0F8-415A-84FD-6E1FE875340C}" type="pres">
      <dgm:prSet presAssocID="{8133C288-0EDE-4D1E-8342-95A4A7BD618D}" presName="spaceRect" presStyleCnt="0"/>
      <dgm:spPr/>
    </dgm:pt>
    <dgm:pt modelId="{979EDFB6-8AFC-4D49-8550-D920674BCC10}" type="pres">
      <dgm:prSet presAssocID="{8133C288-0EDE-4D1E-8342-95A4A7BD618D}" presName="parTx" presStyleLbl="revTx" presStyleIdx="1" presStyleCnt="7">
        <dgm:presLayoutVars>
          <dgm:chMax val="0"/>
          <dgm:chPref val="0"/>
        </dgm:presLayoutVars>
      </dgm:prSet>
      <dgm:spPr/>
    </dgm:pt>
    <dgm:pt modelId="{61598DDD-D7E3-498C-95ED-22C7F7B02572}" type="pres">
      <dgm:prSet presAssocID="{F7C88D5E-02E7-4D2E-9E2F-DF7CE58C56EC}" presName="sibTrans" presStyleCnt="0"/>
      <dgm:spPr/>
    </dgm:pt>
    <dgm:pt modelId="{A3FF753C-47D4-43A5-913C-0ECC1214629C}" type="pres">
      <dgm:prSet presAssocID="{54B1EC70-8F05-4460-8B9E-8D7E528E0C01}" presName="compNode" presStyleCnt="0"/>
      <dgm:spPr/>
    </dgm:pt>
    <dgm:pt modelId="{44760429-6170-47F3-8794-4C9E72067326}" type="pres">
      <dgm:prSet presAssocID="{54B1EC70-8F05-4460-8B9E-8D7E528E0C01}" presName="bgRect" presStyleLbl="bgShp" presStyleIdx="2" presStyleCnt="7"/>
      <dgm:spPr/>
    </dgm:pt>
    <dgm:pt modelId="{570B963F-2F7B-4007-AEA5-FB42A09DAAF6}" type="pres">
      <dgm:prSet presAssocID="{54B1EC70-8F05-4460-8B9E-8D7E528E0C01}"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gister"/>
        </a:ext>
      </dgm:extLst>
    </dgm:pt>
    <dgm:pt modelId="{6EB772F3-7B6F-4CC9-89BC-520D36ED0D42}" type="pres">
      <dgm:prSet presAssocID="{54B1EC70-8F05-4460-8B9E-8D7E528E0C01}" presName="spaceRect" presStyleCnt="0"/>
      <dgm:spPr/>
    </dgm:pt>
    <dgm:pt modelId="{E9C1F845-88FC-4A56-AFFB-86DDEFE4699C}" type="pres">
      <dgm:prSet presAssocID="{54B1EC70-8F05-4460-8B9E-8D7E528E0C01}" presName="parTx" presStyleLbl="revTx" presStyleIdx="2" presStyleCnt="7">
        <dgm:presLayoutVars>
          <dgm:chMax val="0"/>
          <dgm:chPref val="0"/>
        </dgm:presLayoutVars>
      </dgm:prSet>
      <dgm:spPr/>
    </dgm:pt>
    <dgm:pt modelId="{EBE24A14-3B36-4A86-AA4F-DA86F6583C68}" type="pres">
      <dgm:prSet presAssocID="{0BE1C2F3-35A2-4897-9E95-D97170FFB1B8}" presName="sibTrans" presStyleCnt="0"/>
      <dgm:spPr/>
    </dgm:pt>
    <dgm:pt modelId="{B44D8AD3-6A9A-4359-8236-79B7ACA5FE04}" type="pres">
      <dgm:prSet presAssocID="{02F3E25D-83FA-4A1E-B2AF-4B3E1FCB0798}" presName="compNode" presStyleCnt="0"/>
      <dgm:spPr/>
    </dgm:pt>
    <dgm:pt modelId="{6C0518DF-3F09-44D4-9BFA-66A556F5C7AE}" type="pres">
      <dgm:prSet presAssocID="{02F3E25D-83FA-4A1E-B2AF-4B3E1FCB0798}" presName="bgRect" presStyleLbl="bgShp" presStyleIdx="3" presStyleCnt="7"/>
      <dgm:spPr/>
    </dgm:pt>
    <dgm:pt modelId="{039D5026-EC65-4893-BBF8-5679836360BA}" type="pres">
      <dgm:prSet presAssocID="{02F3E25D-83FA-4A1E-B2AF-4B3E1FCB079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51D22ABA-BA7D-4147-982B-57FFD7C4F3DF}" type="pres">
      <dgm:prSet presAssocID="{02F3E25D-83FA-4A1E-B2AF-4B3E1FCB0798}" presName="spaceRect" presStyleCnt="0"/>
      <dgm:spPr/>
    </dgm:pt>
    <dgm:pt modelId="{47318F1F-D489-4490-9B8B-879A400AF1B8}" type="pres">
      <dgm:prSet presAssocID="{02F3E25D-83FA-4A1E-B2AF-4B3E1FCB0798}" presName="parTx" presStyleLbl="revTx" presStyleIdx="3" presStyleCnt="7">
        <dgm:presLayoutVars>
          <dgm:chMax val="0"/>
          <dgm:chPref val="0"/>
        </dgm:presLayoutVars>
      </dgm:prSet>
      <dgm:spPr/>
    </dgm:pt>
    <dgm:pt modelId="{846E4975-A3C9-477F-87AA-7856DA7FBDAB}" type="pres">
      <dgm:prSet presAssocID="{B245A3CE-CC41-4A1C-8948-675E62A4CE4C}" presName="sibTrans" presStyleCnt="0"/>
      <dgm:spPr/>
    </dgm:pt>
    <dgm:pt modelId="{FF446D23-51A7-4194-9283-94EFD9082F44}" type="pres">
      <dgm:prSet presAssocID="{B2072E92-8D4A-4A0E-92B4-AE919D24B6C9}" presName="compNode" presStyleCnt="0"/>
      <dgm:spPr/>
    </dgm:pt>
    <dgm:pt modelId="{5A529375-E44F-4985-A800-FE25612C7CBA}" type="pres">
      <dgm:prSet presAssocID="{B2072E92-8D4A-4A0E-92B4-AE919D24B6C9}" presName="bgRect" presStyleLbl="bgShp" presStyleIdx="4" presStyleCnt="7"/>
      <dgm:spPr/>
    </dgm:pt>
    <dgm:pt modelId="{A3828B35-D7A2-4060-A100-C42C1BBB024C}" type="pres">
      <dgm:prSet presAssocID="{B2072E92-8D4A-4A0E-92B4-AE919D24B6C9}"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9203DE8F-44FD-4411-9A49-21B5F4190E43}" type="pres">
      <dgm:prSet presAssocID="{B2072E92-8D4A-4A0E-92B4-AE919D24B6C9}" presName="spaceRect" presStyleCnt="0"/>
      <dgm:spPr/>
    </dgm:pt>
    <dgm:pt modelId="{3C34B197-B871-4E57-879B-8E1C7047D7C9}" type="pres">
      <dgm:prSet presAssocID="{B2072E92-8D4A-4A0E-92B4-AE919D24B6C9}" presName="parTx" presStyleLbl="revTx" presStyleIdx="4" presStyleCnt="7">
        <dgm:presLayoutVars>
          <dgm:chMax val="0"/>
          <dgm:chPref val="0"/>
        </dgm:presLayoutVars>
      </dgm:prSet>
      <dgm:spPr/>
    </dgm:pt>
    <dgm:pt modelId="{A03FFF15-DD51-493F-9B95-A7D32978D0D1}" type="pres">
      <dgm:prSet presAssocID="{AB0DA583-9EE8-4523-83A4-6B62CF5EF0FF}" presName="sibTrans" presStyleCnt="0"/>
      <dgm:spPr/>
    </dgm:pt>
    <dgm:pt modelId="{D73340FC-2F68-42FE-B30C-5B389753490D}" type="pres">
      <dgm:prSet presAssocID="{229DF492-3BE7-42F3-A80E-BB4B7FCA4CB7}" presName="compNode" presStyleCnt="0"/>
      <dgm:spPr/>
    </dgm:pt>
    <dgm:pt modelId="{5FCBD621-61E4-42BC-AB89-7845009EA82A}" type="pres">
      <dgm:prSet presAssocID="{229DF492-3BE7-42F3-A80E-BB4B7FCA4CB7}" presName="bgRect" presStyleLbl="bgShp" presStyleIdx="5" presStyleCnt="7"/>
      <dgm:spPr/>
    </dgm:pt>
    <dgm:pt modelId="{499969F4-E69D-474A-8E6F-B199D0D6783A}" type="pres">
      <dgm:prSet presAssocID="{229DF492-3BE7-42F3-A80E-BB4B7FCA4CB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ientist"/>
        </a:ext>
      </dgm:extLst>
    </dgm:pt>
    <dgm:pt modelId="{9DACB0A9-60AF-40EF-BD2A-AD324108833A}" type="pres">
      <dgm:prSet presAssocID="{229DF492-3BE7-42F3-A80E-BB4B7FCA4CB7}" presName="spaceRect" presStyleCnt="0"/>
      <dgm:spPr/>
    </dgm:pt>
    <dgm:pt modelId="{AE8558FD-FE53-4EA3-BDEB-1B7D8EF0E2CC}" type="pres">
      <dgm:prSet presAssocID="{229DF492-3BE7-42F3-A80E-BB4B7FCA4CB7}" presName="parTx" presStyleLbl="revTx" presStyleIdx="5" presStyleCnt="7">
        <dgm:presLayoutVars>
          <dgm:chMax val="0"/>
          <dgm:chPref val="0"/>
        </dgm:presLayoutVars>
      </dgm:prSet>
      <dgm:spPr/>
    </dgm:pt>
    <dgm:pt modelId="{3AD7D550-8085-474F-8E51-1ABD71A886BF}" type="pres">
      <dgm:prSet presAssocID="{711C6B91-8E02-48E8-BC30-9C6746F47A60}" presName="sibTrans" presStyleCnt="0"/>
      <dgm:spPr/>
    </dgm:pt>
    <dgm:pt modelId="{8C21C2CF-EBC6-4BCE-9F41-732C8F9974B6}" type="pres">
      <dgm:prSet presAssocID="{1AD3E710-B112-40C0-9C4F-C3A9BC95289C}" presName="compNode" presStyleCnt="0"/>
      <dgm:spPr/>
    </dgm:pt>
    <dgm:pt modelId="{AC7E84A7-45F0-48E6-8638-5D4C63147236}" type="pres">
      <dgm:prSet presAssocID="{1AD3E710-B112-40C0-9C4F-C3A9BC95289C}" presName="bgRect" presStyleLbl="bgShp" presStyleIdx="6" presStyleCnt="7"/>
      <dgm:spPr/>
    </dgm:pt>
    <dgm:pt modelId="{3E4B6F9C-8087-4905-A193-A39B035F3A15}" type="pres">
      <dgm:prSet presAssocID="{1AD3E710-B112-40C0-9C4F-C3A9BC95289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op and bucket"/>
        </a:ext>
      </dgm:extLst>
    </dgm:pt>
    <dgm:pt modelId="{8216A065-FDE2-4B49-BED6-FD502E025DD4}" type="pres">
      <dgm:prSet presAssocID="{1AD3E710-B112-40C0-9C4F-C3A9BC95289C}" presName="spaceRect" presStyleCnt="0"/>
      <dgm:spPr/>
    </dgm:pt>
    <dgm:pt modelId="{6B80F421-6DD8-45C1-B06E-517915A9DCB3}" type="pres">
      <dgm:prSet presAssocID="{1AD3E710-B112-40C0-9C4F-C3A9BC95289C}" presName="parTx" presStyleLbl="revTx" presStyleIdx="6" presStyleCnt="7">
        <dgm:presLayoutVars>
          <dgm:chMax val="0"/>
          <dgm:chPref val="0"/>
        </dgm:presLayoutVars>
      </dgm:prSet>
      <dgm:spPr/>
    </dgm:pt>
  </dgm:ptLst>
  <dgm:cxnLst>
    <dgm:cxn modelId="{BF364A10-1DFA-4304-81A8-4ED52BCC4D03}" srcId="{ADA6EDCD-A063-4E12-B4F4-D16C983B5801}" destId="{1AD3E710-B112-40C0-9C4F-C3A9BC95289C}" srcOrd="6" destOrd="0" parTransId="{1E53286D-1A01-4A8E-8C05-64FD9206D8C4}" sibTransId="{7439BFA2-B8A1-4BA8-A86F-2B22AABD591A}"/>
    <dgm:cxn modelId="{56754D60-72FF-4119-AAF5-1B15761BAB66}" srcId="{ADA6EDCD-A063-4E12-B4F4-D16C983B5801}" destId="{02F3E25D-83FA-4A1E-B2AF-4B3E1FCB0798}" srcOrd="3" destOrd="0" parTransId="{D555F20F-4184-4925-BAF5-0552FF787B7E}" sibTransId="{B245A3CE-CC41-4A1C-8948-675E62A4CE4C}"/>
    <dgm:cxn modelId="{9BC0E648-18B6-4468-AD56-CAD941F87134}" type="presOf" srcId="{8133C288-0EDE-4D1E-8342-95A4A7BD618D}" destId="{979EDFB6-8AFC-4D49-8550-D920674BCC10}" srcOrd="0" destOrd="0" presId="urn:microsoft.com/office/officeart/2018/2/layout/IconVerticalSolidList"/>
    <dgm:cxn modelId="{866F3A49-0351-4E77-8C55-E0397765EE4B}" type="presOf" srcId="{B2072E92-8D4A-4A0E-92B4-AE919D24B6C9}" destId="{3C34B197-B871-4E57-879B-8E1C7047D7C9}" srcOrd="0" destOrd="0" presId="urn:microsoft.com/office/officeart/2018/2/layout/IconVerticalSolidList"/>
    <dgm:cxn modelId="{3A38236F-EBA4-4413-868D-F86591A86B97}" type="presOf" srcId="{1AD3E710-B112-40C0-9C4F-C3A9BC95289C}" destId="{6B80F421-6DD8-45C1-B06E-517915A9DCB3}" srcOrd="0" destOrd="0" presId="urn:microsoft.com/office/officeart/2018/2/layout/IconVerticalSolidList"/>
    <dgm:cxn modelId="{6E46FE77-6786-4B60-858D-9188400F409F}" type="presOf" srcId="{229DF492-3BE7-42F3-A80E-BB4B7FCA4CB7}" destId="{AE8558FD-FE53-4EA3-BDEB-1B7D8EF0E2CC}" srcOrd="0" destOrd="0" presId="urn:microsoft.com/office/officeart/2018/2/layout/IconVerticalSolidList"/>
    <dgm:cxn modelId="{BC792887-E902-40CC-8B96-F77AAAA9C92B}" srcId="{ADA6EDCD-A063-4E12-B4F4-D16C983B5801}" destId="{54B1EC70-8F05-4460-8B9E-8D7E528E0C01}" srcOrd="2" destOrd="0" parTransId="{02B28179-247E-48FD-95F4-1C8D58257730}" sibTransId="{0BE1C2F3-35A2-4897-9E95-D97170FFB1B8}"/>
    <dgm:cxn modelId="{D6CDDB9E-287A-4C53-9F78-34D29D3D6C27}" type="presOf" srcId="{ADA6EDCD-A063-4E12-B4F4-D16C983B5801}" destId="{3B14996C-4642-4CF9-8DED-D7A77C0024BD}" srcOrd="0" destOrd="0" presId="urn:microsoft.com/office/officeart/2018/2/layout/IconVerticalSolidList"/>
    <dgm:cxn modelId="{917B68A9-2350-4249-BB18-8826B46B2D97}" type="presOf" srcId="{02F3E25D-83FA-4A1E-B2AF-4B3E1FCB0798}" destId="{47318F1F-D489-4490-9B8B-879A400AF1B8}" srcOrd="0" destOrd="0" presId="urn:microsoft.com/office/officeart/2018/2/layout/IconVerticalSolidList"/>
    <dgm:cxn modelId="{D40F92AE-1C04-4883-B3C1-B153124ADFBA}" srcId="{ADA6EDCD-A063-4E12-B4F4-D16C983B5801}" destId="{06AD91F4-DF67-4406-96DA-27064848CDB9}" srcOrd="0" destOrd="0" parTransId="{8B2B8D5F-1E69-4461-AF55-28A5B6985DFA}" sibTransId="{778AF904-C0BF-47D2-8B37-AA7DBD7ABE08}"/>
    <dgm:cxn modelId="{8565DFBA-901D-4AA2-8D8A-275235E5ADE9}" type="presOf" srcId="{06AD91F4-DF67-4406-96DA-27064848CDB9}" destId="{F8944376-C5B6-4040-BCB7-16116DA3D014}" srcOrd="0" destOrd="0" presId="urn:microsoft.com/office/officeart/2018/2/layout/IconVerticalSolidList"/>
    <dgm:cxn modelId="{491F38D1-5A55-4AE4-B454-FCC0F74B28DC}" srcId="{ADA6EDCD-A063-4E12-B4F4-D16C983B5801}" destId="{8133C288-0EDE-4D1E-8342-95A4A7BD618D}" srcOrd="1" destOrd="0" parTransId="{A83938EF-55A6-44F5-A539-5A9EE6F440EC}" sibTransId="{F7C88D5E-02E7-4D2E-9E2F-DF7CE58C56EC}"/>
    <dgm:cxn modelId="{6B04ADD5-9C01-4AB7-876B-AAEDF97C4848}" srcId="{ADA6EDCD-A063-4E12-B4F4-D16C983B5801}" destId="{229DF492-3BE7-42F3-A80E-BB4B7FCA4CB7}" srcOrd="5" destOrd="0" parTransId="{3E825E0C-FBD7-48BC-8FC7-6F119AD84EC0}" sibTransId="{711C6B91-8E02-48E8-BC30-9C6746F47A60}"/>
    <dgm:cxn modelId="{4A21EAD8-6B0A-4104-BACA-84D178DBB098}" type="presOf" srcId="{54B1EC70-8F05-4460-8B9E-8D7E528E0C01}" destId="{E9C1F845-88FC-4A56-AFFB-86DDEFE4699C}" srcOrd="0" destOrd="0" presId="urn:microsoft.com/office/officeart/2018/2/layout/IconVerticalSolidList"/>
    <dgm:cxn modelId="{283760EF-8B6B-4219-9194-3B0D3355E0AA}" srcId="{ADA6EDCD-A063-4E12-B4F4-D16C983B5801}" destId="{B2072E92-8D4A-4A0E-92B4-AE919D24B6C9}" srcOrd="4" destOrd="0" parTransId="{4EE1AF3A-B51C-4EE6-9EF0-93A7DD269E73}" sibTransId="{AB0DA583-9EE8-4523-83A4-6B62CF5EF0FF}"/>
    <dgm:cxn modelId="{BCF16667-F80A-47FD-BF71-B72E04638F5B}" type="presParOf" srcId="{3B14996C-4642-4CF9-8DED-D7A77C0024BD}" destId="{985FA98D-C09A-44BD-A0D7-BA44A9243B65}" srcOrd="0" destOrd="0" presId="urn:microsoft.com/office/officeart/2018/2/layout/IconVerticalSolidList"/>
    <dgm:cxn modelId="{87B1EE5E-178F-4BE4-8354-46CF1E276347}" type="presParOf" srcId="{985FA98D-C09A-44BD-A0D7-BA44A9243B65}" destId="{14A8213A-4589-4E59-ADF2-8B4B4C3744EC}" srcOrd="0" destOrd="0" presId="urn:microsoft.com/office/officeart/2018/2/layout/IconVerticalSolidList"/>
    <dgm:cxn modelId="{EF90BB51-1E19-4CF2-9D7B-8DCFA6185C06}" type="presParOf" srcId="{985FA98D-C09A-44BD-A0D7-BA44A9243B65}" destId="{E0411B9E-873F-482F-9522-8C4FDDE56FC4}" srcOrd="1" destOrd="0" presId="urn:microsoft.com/office/officeart/2018/2/layout/IconVerticalSolidList"/>
    <dgm:cxn modelId="{650B14D7-DBED-46A8-91FF-A621AB75924A}" type="presParOf" srcId="{985FA98D-C09A-44BD-A0D7-BA44A9243B65}" destId="{03E8FEE5-DDFF-42AA-811B-27200203282D}" srcOrd="2" destOrd="0" presId="urn:microsoft.com/office/officeart/2018/2/layout/IconVerticalSolidList"/>
    <dgm:cxn modelId="{75515695-97E4-41FE-9ECC-6B25053EC6F1}" type="presParOf" srcId="{985FA98D-C09A-44BD-A0D7-BA44A9243B65}" destId="{F8944376-C5B6-4040-BCB7-16116DA3D014}" srcOrd="3" destOrd="0" presId="urn:microsoft.com/office/officeart/2018/2/layout/IconVerticalSolidList"/>
    <dgm:cxn modelId="{8E03C758-F26C-49D6-A9A2-CED7A4554B12}" type="presParOf" srcId="{3B14996C-4642-4CF9-8DED-D7A77C0024BD}" destId="{241A81C2-E980-48AC-99C2-C80E61E0E967}" srcOrd="1" destOrd="0" presId="urn:microsoft.com/office/officeart/2018/2/layout/IconVerticalSolidList"/>
    <dgm:cxn modelId="{1DCC4A6C-3D9F-4643-B726-319923AB2CA2}" type="presParOf" srcId="{3B14996C-4642-4CF9-8DED-D7A77C0024BD}" destId="{1663B29F-60F0-4E67-A223-97398B31A0F2}" srcOrd="2" destOrd="0" presId="urn:microsoft.com/office/officeart/2018/2/layout/IconVerticalSolidList"/>
    <dgm:cxn modelId="{C90E39F7-A4C6-4EB8-8B11-A97FF5F35BDA}" type="presParOf" srcId="{1663B29F-60F0-4E67-A223-97398B31A0F2}" destId="{4A09B5C3-0B94-4AFE-9C26-FD3FBB461A77}" srcOrd="0" destOrd="0" presId="urn:microsoft.com/office/officeart/2018/2/layout/IconVerticalSolidList"/>
    <dgm:cxn modelId="{674F621C-375D-4226-AB27-2A709E9A844A}" type="presParOf" srcId="{1663B29F-60F0-4E67-A223-97398B31A0F2}" destId="{29F9C367-5D80-4DC6-9F01-D45854529681}" srcOrd="1" destOrd="0" presId="urn:microsoft.com/office/officeart/2018/2/layout/IconVerticalSolidList"/>
    <dgm:cxn modelId="{F8D73FC1-A8B7-41D8-B4BB-916F483E348C}" type="presParOf" srcId="{1663B29F-60F0-4E67-A223-97398B31A0F2}" destId="{47E34AA1-E0F8-415A-84FD-6E1FE875340C}" srcOrd="2" destOrd="0" presId="urn:microsoft.com/office/officeart/2018/2/layout/IconVerticalSolidList"/>
    <dgm:cxn modelId="{866FAC91-AEE8-4B69-8A47-F03EF9FED34B}" type="presParOf" srcId="{1663B29F-60F0-4E67-A223-97398B31A0F2}" destId="{979EDFB6-8AFC-4D49-8550-D920674BCC10}" srcOrd="3" destOrd="0" presId="urn:microsoft.com/office/officeart/2018/2/layout/IconVerticalSolidList"/>
    <dgm:cxn modelId="{D78ED023-6F12-40EB-93E6-AFD23119636E}" type="presParOf" srcId="{3B14996C-4642-4CF9-8DED-D7A77C0024BD}" destId="{61598DDD-D7E3-498C-95ED-22C7F7B02572}" srcOrd="3" destOrd="0" presId="urn:microsoft.com/office/officeart/2018/2/layout/IconVerticalSolidList"/>
    <dgm:cxn modelId="{3665E89B-C19B-402B-B77C-175D9E8D480A}" type="presParOf" srcId="{3B14996C-4642-4CF9-8DED-D7A77C0024BD}" destId="{A3FF753C-47D4-43A5-913C-0ECC1214629C}" srcOrd="4" destOrd="0" presId="urn:microsoft.com/office/officeart/2018/2/layout/IconVerticalSolidList"/>
    <dgm:cxn modelId="{74B72591-9891-4501-998F-ABFB61E2A5A5}" type="presParOf" srcId="{A3FF753C-47D4-43A5-913C-0ECC1214629C}" destId="{44760429-6170-47F3-8794-4C9E72067326}" srcOrd="0" destOrd="0" presId="urn:microsoft.com/office/officeart/2018/2/layout/IconVerticalSolidList"/>
    <dgm:cxn modelId="{C7BD47AB-7049-4EFD-967E-723E3157E7FA}" type="presParOf" srcId="{A3FF753C-47D4-43A5-913C-0ECC1214629C}" destId="{570B963F-2F7B-4007-AEA5-FB42A09DAAF6}" srcOrd="1" destOrd="0" presId="urn:microsoft.com/office/officeart/2018/2/layout/IconVerticalSolidList"/>
    <dgm:cxn modelId="{983354C1-DE71-4006-87F3-6EAE2D4C0980}" type="presParOf" srcId="{A3FF753C-47D4-43A5-913C-0ECC1214629C}" destId="{6EB772F3-7B6F-4CC9-89BC-520D36ED0D42}" srcOrd="2" destOrd="0" presId="urn:microsoft.com/office/officeart/2018/2/layout/IconVerticalSolidList"/>
    <dgm:cxn modelId="{866ADAE4-7118-4175-BB6A-BCE56C49B7F8}" type="presParOf" srcId="{A3FF753C-47D4-43A5-913C-0ECC1214629C}" destId="{E9C1F845-88FC-4A56-AFFB-86DDEFE4699C}" srcOrd="3" destOrd="0" presId="urn:microsoft.com/office/officeart/2018/2/layout/IconVerticalSolidList"/>
    <dgm:cxn modelId="{0C096ABE-79CE-4194-99DE-69848E65F115}" type="presParOf" srcId="{3B14996C-4642-4CF9-8DED-D7A77C0024BD}" destId="{EBE24A14-3B36-4A86-AA4F-DA86F6583C68}" srcOrd="5" destOrd="0" presId="urn:microsoft.com/office/officeart/2018/2/layout/IconVerticalSolidList"/>
    <dgm:cxn modelId="{E8CB3725-F591-4993-A807-C438575BA838}" type="presParOf" srcId="{3B14996C-4642-4CF9-8DED-D7A77C0024BD}" destId="{B44D8AD3-6A9A-4359-8236-79B7ACA5FE04}" srcOrd="6" destOrd="0" presId="urn:microsoft.com/office/officeart/2018/2/layout/IconVerticalSolidList"/>
    <dgm:cxn modelId="{6AADEDA5-90C2-454C-BF21-1B855F271CA8}" type="presParOf" srcId="{B44D8AD3-6A9A-4359-8236-79B7ACA5FE04}" destId="{6C0518DF-3F09-44D4-9BFA-66A556F5C7AE}" srcOrd="0" destOrd="0" presId="urn:microsoft.com/office/officeart/2018/2/layout/IconVerticalSolidList"/>
    <dgm:cxn modelId="{11DEB0FF-D98F-498F-99E9-3CD8974D9CE8}" type="presParOf" srcId="{B44D8AD3-6A9A-4359-8236-79B7ACA5FE04}" destId="{039D5026-EC65-4893-BBF8-5679836360BA}" srcOrd="1" destOrd="0" presId="urn:microsoft.com/office/officeart/2018/2/layout/IconVerticalSolidList"/>
    <dgm:cxn modelId="{90A0CD69-483B-4B23-AC00-E3DF8E7AC5F1}" type="presParOf" srcId="{B44D8AD3-6A9A-4359-8236-79B7ACA5FE04}" destId="{51D22ABA-BA7D-4147-982B-57FFD7C4F3DF}" srcOrd="2" destOrd="0" presId="urn:microsoft.com/office/officeart/2018/2/layout/IconVerticalSolidList"/>
    <dgm:cxn modelId="{AA38E2F6-9536-477D-9BFA-13E461B84511}" type="presParOf" srcId="{B44D8AD3-6A9A-4359-8236-79B7ACA5FE04}" destId="{47318F1F-D489-4490-9B8B-879A400AF1B8}" srcOrd="3" destOrd="0" presId="urn:microsoft.com/office/officeart/2018/2/layout/IconVerticalSolidList"/>
    <dgm:cxn modelId="{C31448B8-5D1B-4744-8AB7-914A0B089B00}" type="presParOf" srcId="{3B14996C-4642-4CF9-8DED-D7A77C0024BD}" destId="{846E4975-A3C9-477F-87AA-7856DA7FBDAB}" srcOrd="7" destOrd="0" presId="urn:microsoft.com/office/officeart/2018/2/layout/IconVerticalSolidList"/>
    <dgm:cxn modelId="{90727A4C-4CAB-4C78-8851-90D0C78F16CA}" type="presParOf" srcId="{3B14996C-4642-4CF9-8DED-D7A77C0024BD}" destId="{FF446D23-51A7-4194-9283-94EFD9082F44}" srcOrd="8" destOrd="0" presId="urn:microsoft.com/office/officeart/2018/2/layout/IconVerticalSolidList"/>
    <dgm:cxn modelId="{03EFE700-D51C-492E-8EB3-3BE3A84E7020}" type="presParOf" srcId="{FF446D23-51A7-4194-9283-94EFD9082F44}" destId="{5A529375-E44F-4985-A800-FE25612C7CBA}" srcOrd="0" destOrd="0" presId="urn:microsoft.com/office/officeart/2018/2/layout/IconVerticalSolidList"/>
    <dgm:cxn modelId="{15D025B7-522C-49F2-8089-20BA49FF0C13}" type="presParOf" srcId="{FF446D23-51A7-4194-9283-94EFD9082F44}" destId="{A3828B35-D7A2-4060-A100-C42C1BBB024C}" srcOrd="1" destOrd="0" presId="urn:microsoft.com/office/officeart/2018/2/layout/IconVerticalSolidList"/>
    <dgm:cxn modelId="{D3A201B6-6FB4-468D-B475-BC8D0C9FFB10}" type="presParOf" srcId="{FF446D23-51A7-4194-9283-94EFD9082F44}" destId="{9203DE8F-44FD-4411-9A49-21B5F4190E43}" srcOrd="2" destOrd="0" presId="urn:microsoft.com/office/officeart/2018/2/layout/IconVerticalSolidList"/>
    <dgm:cxn modelId="{4091C475-1CE4-4E0C-AF36-F93842469963}" type="presParOf" srcId="{FF446D23-51A7-4194-9283-94EFD9082F44}" destId="{3C34B197-B871-4E57-879B-8E1C7047D7C9}" srcOrd="3" destOrd="0" presId="urn:microsoft.com/office/officeart/2018/2/layout/IconVerticalSolidList"/>
    <dgm:cxn modelId="{028D694A-A1E3-48EC-8F03-FD35C0ECB8C7}" type="presParOf" srcId="{3B14996C-4642-4CF9-8DED-D7A77C0024BD}" destId="{A03FFF15-DD51-493F-9B95-A7D32978D0D1}" srcOrd="9" destOrd="0" presId="urn:microsoft.com/office/officeart/2018/2/layout/IconVerticalSolidList"/>
    <dgm:cxn modelId="{52239F6D-BC92-40F9-AF8D-E8ACA6CA2758}" type="presParOf" srcId="{3B14996C-4642-4CF9-8DED-D7A77C0024BD}" destId="{D73340FC-2F68-42FE-B30C-5B389753490D}" srcOrd="10" destOrd="0" presId="urn:microsoft.com/office/officeart/2018/2/layout/IconVerticalSolidList"/>
    <dgm:cxn modelId="{49442C2A-02DF-4545-B263-767E79289EED}" type="presParOf" srcId="{D73340FC-2F68-42FE-B30C-5B389753490D}" destId="{5FCBD621-61E4-42BC-AB89-7845009EA82A}" srcOrd="0" destOrd="0" presId="urn:microsoft.com/office/officeart/2018/2/layout/IconVerticalSolidList"/>
    <dgm:cxn modelId="{43DDF898-3DA9-46C5-988D-C7FD8867EECF}" type="presParOf" srcId="{D73340FC-2F68-42FE-B30C-5B389753490D}" destId="{499969F4-E69D-474A-8E6F-B199D0D6783A}" srcOrd="1" destOrd="0" presId="urn:microsoft.com/office/officeart/2018/2/layout/IconVerticalSolidList"/>
    <dgm:cxn modelId="{45649E29-1827-4F09-A9F8-06B0F0090D23}" type="presParOf" srcId="{D73340FC-2F68-42FE-B30C-5B389753490D}" destId="{9DACB0A9-60AF-40EF-BD2A-AD324108833A}" srcOrd="2" destOrd="0" presId="urn:microsoft.com/office/officeart/2018/2/layout/IconVerticalSolidList"/>
    <dgm:cxn modelId="{BAD72CF0-88F3-46C5-8CD0-55F70432A1C5}" type="presParOf" srcId="{D73340FC-2F68-42FE-B30C-5B389753490D}" destId="{AE8558FD-FE53-4EA3-BDEB-1B7D8EF0E2CC}" srcOrd="3" destOrd="0" presId="urn:microsoft.com/office/officeart/2018/2/layout/IconVerticalSolidList"/>
    <dgm:cxn modelId="{19BEBB19-D611-4AE2-AA61-CF704282671E}" type="presParOf" srcId="{3B14996C-4642-4CF9-8DED-D7A77C0024BD}" destId="{3AD7D550-8085-474F-8E51-1ABD71A886BF}" srcOrd="11" destOrd="0" presId="urn:microsoft.com/office/officeart/2018/2/layout/IconVerticalSolidList"/>
    <dgm:cxn modelId="{4594C207-0FFF-45C0-B8CD-3AA15C501772}" type="presParOf" srcId="{3B14996C-4642-4CF9-8DED-D7A77C0024BD}" destId="{8C21C2CF-EBC6-4BCE-9F41-732C8F9974B6}" srcOrd="12" destOrd="0" presId="urn:microsoft.com/office/officeart/2018/2/layout/IconVerticalSolidList"/>
    <dgm:cxn modelId="{A516B8C7-B314-48CE-9DE6-91BF7BD03B3E}" type="presParOf" srcId="{8C21C2CF-EBC6-4BCE-9F41-732C8F9974B6}" destId="{AC7E84A7-45F0-48E6-8638-5D4C63147236}" srcOrd="0" destOrd="0" presId="urn:microsoft.com/office/officeart/2018/2/layout/IconVerticalSolidList"/>
    <dgm:cxn modelId="{EF2AA82D-4377-4B38-8AA6-A02331AB3328}" type="presParOf" srcId="{8C21C2CF-EBC6-4BCE-9F41-732C8F9974B6}" destId="{3E4B6F9C-8087-4905-A193-A39B035F3A15}" srcOrd="1" destOrd="0" presId="urn:microsoft.com/office/officeart/2018/2/layout/IconVerticalSolidList"/>
    <dgm:cxn modelId="{E498E3B4-0B05-4694-9FD4-50D4EE89DB6B}" type="presParOf" srcId="{8C21C2CF-EBC6-4BCE-9F41-732C8F9974B6}" destId="{8216A065-FDE2-4B49-BED6-FD502E025DD4}" srcOrd="2" destOrd="0" presId="urn:microsoft.com/office/officeart/2018/2/layout/IconVerticalSolidList"/>
    <dgm:cxn modelId="{F9809239-7C0E-429A-8AD6-CD63A9AC5B1A}" type="presParOf" srcId="{8C21C2CF-EBC6-4BCE-9F41-732C8F9974B6}" destId="{6B80F421-6DD8-45C1-B06E-517915A9DC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492A5-1632-4A54-8D2F-0925155FC74F}">
      <dsp:nvSpPr>
        <dsp:cNvPr id="0" name=""/>
        <dsp:cNvSpPr/>
      </dsp:nvSpPr>
      <dsp:spPr>
        <a:xfrm>
          <a:off x="828232" y="398077"/>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5331BF-248E-4ADC-B727-3069C2CC72BC}">
      <dsp:nvSpPr>
        <dsp:cNvPr id="0" name=""/>
        <dsp:cNvSpPr/>
      </dsp:nvSpPr>
      <dsp:spPr>
        <a:xfrm>
          <a:off x="828232" y="2084254"/>
          <a:ext cx="4311566" cy="117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dirty="0"/>
            <a:t>We all have a vested interest in improving the way organizations are managed.</a:t>
          </a:r>
        </a:p>
      </dsp:txBody>
      <dsp:txXfrm>
        <a:off x="828232" y="2084254"/>
        <a:ext cx="4311566" cy="1173353"/>
      </dsp:txXfrm>
    </dsp:sp>
    <dsp:sp modelId="{1956E7DA-3FB3-48F5-A81F-62649E271A47}">
      <dsp:nvSpPr>
        <dsp:cNvPr id="0" name=""/>
        <dsp:cNvSpPr/>
      </dsp:nvSpPr>
      <dsp:spPr>
        <a:xfrm>
          <a:off x="828232" y="3339992"/>
          <a:ext cx="4311566" cy="1174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kern="1200" dirty="0"/>
            <a:t>Better organizations are, in part, the result of good management.</a:t>
          </a:r>
        </a:p>
      </dsp:txBody>
      <dsp:txXfrm>
        <a:off x="828232" y="3339992"/>
        <a:ext cx="4311566" cy="1174730"/>
      </dsp:txXfrm>
    </dsp:sp>
    <dsp:sp modelId="{8CA3059A-C53E-47AB-B529-B1810FBE7691}">
      <dsp:nvSpPr>
        <dsp:cNvPr id="0" name=""/>
        <dsp:cNvSpPr/>
      </dsp:nvSpPr>
      <dsp:spPr>
        <a:xfrm>
          <a:off x="5923297" y="184757"/>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7BE89E-8950-4616-914B-39B617D0717C}">
      <dsp:nvSpPr>
        <dsp:cNvPr id="0" name=""/>
        <dsp:cNvSpPr/>
      </dsp:nvSpPr>
      <dsp:spPr>
        <a:xfrm>
          <a:off x="5883544" y="1731857"/>
          <a:ext cx="4311566" cy="1173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dirty="0"/>
            <a:t>You will eventually either manage or be managed</a:t>
          </a:r>
        </a:p>
      </dsp:txBody>
      <dsp:txXfrm>
        <a:off x="5883544" y="1731857"/>
        <a:ext cx="4311566" cy="1173353"/>
      </dsp:txXfrm>
    </dsp:sp>
    <dsp:sp modelId="{92B1A05D-C3EC-40C2-90BF-4ECC59231D7E}">
      <dsp:nvSpPr>
        <dsp:cNvPr id="0" name=""/>
        <dsp:cNvSpPr/>
      </dsp:nvSpPr>
      <dsp:spPr>
        <a:xfrm>
          <a:off x="5894323" y="2700034"/>
          <a:ext cx="4369514" cy="202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t>Gaining an understanding of the management process provides the foundation for developing management skills and insight into the behavior of individuals and the organizations.</a:t>
          </a:r>
        </a:p>
      </dsp:txBody>
      <dsp:txXfrm>
        <a:off x="5894323" y="2700034"/>
        <a:ext cx="4369514" cy="2028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94A2-EF8C-46B0-AA06-47776FB901E2}">
      <dsp:nvSpPr>
        <dsp:cNvPr id="0" name=""/>
        <dsp:cNvSpPr/>
      </dsp:nvSpPr>
      <dsp:spPr>
        <a:xfrm>
          <a:off x="559800" y="399496"/>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98A78-FD3D-4ABE-8EF6-9A7D85BF06F8}">
      <dsp:nvSpPr>
        <dsp:cNvPr id="0" name=""/>
        <dsp:cNvSpPr/>
      </dsp:nvSpPr>
      <dsp:spPr>
        <a:xfrm>
          <a:off x="559800" y="207783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a:t>Operatives are people who</a:t>
          </a:r>
        </a:p>
      </dsp:txBody>
      <dsp:txXfrm>
        <a:off x="559800" y="2077831"/>
        <a:ext cx="4320000" cy="648000"/>
      </dsp:txXfrm>
    </dsp:sp>
    <dsp:sp modelId="{5FACFC2D-6CF0-437B-9CF6-CD2380C1A656}">
      <dsp:nvSpPr>
        <dsp:cNvPr id="0" name=""/>
        <dsp:cNvSpPr/>
      </dsp:nvSpPr>
      <dsp:spPr>
        <a:xfrm>
          <a:off x="559800" y="2803196"/>
          <a:ext cx="4320000" cy="146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kern="1200" dirty="0"/>
            <a:t>work directly on a task </a:t>
          </a:r>
        </a:p>
        <a:p>
          <a:pPr marL="0" lvl="0" indent="0" algn="l" defTabSz="1244600">
            <a:lnSpc>
              <a:spcPct val="100000"/>
            </a:lnSpc>
            <a:spcBef>
              <a:spcPct val="0"/>
            </a:spcBef>
            <a:spcAft>
              <a:spcPct val="35000"/>
            </a:spcAft>
            <a:buNone/>
          </a:pPr>
          <a:r>
            <a:rPr lang="en-US" sz="2800" kern="1200" dirty="0"/>
            <a:t>have no responsibility for overseeing the work of others</a:t>
          </a:r>
        </a:p>
      </dsp:txBody>
      <dsp:txXfrm>
        <a:off x="559800" y="2803196"/>
        <a:ext cx="4320000" cy="1464556"/>
      </dsp:txXfrm>
    </dsp:sp>
    <dsp:sp modelId="{99C12394-216E-41BE-9B6B-62286C44AE31}">
      <dsp:nvSpPr>
        <dsp:cNvPr id="0" name=""/>
        <dsp:cNvSpPr/>
      </dsp:nvSpPr>
      <dsp:spPr>
        <a:xfrm>
          <a:off x="5635800" y="399496"/>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0331B-2BC9-43E8-BA99-587F27687624}">
      <dsp:nvSpPr>
        <dsp:cNvPr id="0" name=""/>
        <dsp:cNvSpPr/>
      </dsp:nvSpPr>
      <dsp:spPr>
        <a:xfrm>
          <a:off x="5635800" y="207783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a:t>Managers are leaders who</a:t>
          </a:r>
        </a:p>
      </dsp:txBody>
      <dsp:txXfrm>
        <a:off x="5635800" y="2077831"/>
        <a:ext cx="4320000" cy="648000"/>
      </dsp:txXfrm>
    </dsp:sp>
    <dsp:sp modelId="{4C0604A9-B673-4892-BBC7-C46BC9CAD3DE}">
      <dsp:nvSpPr>
        <dsp:cNvPr id="0" name=""/>
        <dsp:cNvSpPr/>
      </dsp:nvSpPr>
      <dsp:spPr>
        <a:xfrm>
          <a:off x="5635800" y="2803196"/>
          <a:ext cx="4320000" cy="146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pPr>
          <a:r>
            <a:rPr lang="en-US" sz="2800" kern="1200" dirty="0"/>
            <a:t>direct the activities of others</a:t>
          </a:r>
        </a:p>
      </dsp:txBody>
      <dsp:txXfrm>
        <a:off x="5635800" y="2803196"/>
        <a:ext cx="4320000" cy="1464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77B2A-D740-41E8-9AF2-44BF69855FB2}">
      <dsp:nvSpPr>
        <dsp:cNvPr id="0" name=""/>
        <dsp:cNvSpPr/>
      </dsp:nvSpPr>
      <dsp:spPr>
        <a:xfrm>
          <a:off x="1119664" y="-843932"/>
          <a:ext cx="1279154" cy="12791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4B80E3-6984-46B5-89EF-D3194422677E}">
      <dsp:nvSpPr>
        <dsp:cNvPr id="0" name=""/>
        <dsp:cNvSpPr/>
      </dsp:nvSpPr>
      <dsp:spPr>
        <a:xfrm>
          <a:off x="763136" y="512777"/>
          <a:ext cx="3654726" cy="201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endParaRPr lang="en-US" sz="3600" kern="1200" dirty="0"/>
        </a:p>
      </dsp:txBody>
      <dsp:txXfrm>
        <a:off x="763136" y="512777"/>
        <a:ext cx="3654726" cy="2019937"/>
      </dsp:txXfrm>
    </dsp:sp>
    <dsp:sp modelId="{07643267-6B3B-49AA-BE66-64B95590914E}">
      <dsp:nvSpPr>
        <dsp:cNvPr id="0" name=""/>
        <dsp:cNvSpPr/>
      </dsp:nvSpPr>
      <dsp:spPr>
        <a:xfrm>
          <a:off x="13460" y="347611"/>
          <a:ext cx="5154077" cy="551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The process of getting things done, </a:t>
          </a:r>
          <a:r>
            <a:rPr lang="en-US" sz="2400" b="1" i="1" kern="1200" dirty="0"/>
            <a:t>effectively and efficiently</a:t>
          </a:r>
          <a:r>
            <a:rPr lang="en-US" sz="2400" kern="1200" dirty="0"/>
            <a:t>, through and with other people</a:t>
          </a:r>
        </a:p>
        <a:p>
          <a:pPr marL="0" lvl="0" indent="0" algn="just" defTabSz="1066800">
            <a:lnSpc>
              <a:spcPct val="90000"/>
            </a:lnSpc>
            <a:spcBef>
              <a:spcPct val="0"/>
            </a:spcBef>
            <a:spcAft>
              <a:spcPct val="35000"/>
            </a:spcAft>
            <a:buNone/>
          </a:pPr>
          <a:r>
            <a:rPr lang="en-US" sz="2400" b="1" kern="1200" dirty="0"/>
            <a:t>Efficiency</a:t>
          </a:r>
          <a:endParaRPr lang="en-US" sz="2400" kern="1200" dirty="0"/>
        </a:p>
        <a:p>
          <a:pPr marL="228600" lvl="1" indent="-228600" algn="l" defTabSz="1066800">
            <a:lnSpc>
              <a:spcPct val="90000"/>
            </a:lnSpc>
            <a:spcBef>
              <a:spcPct val="0"/>
            </a:spcBef>
            <a:spcAft>
              <a:spcPct val="15000"/>
            </a:spcAft>
            <a:buChar char="•"/>
          </a:pPr>
          <a:r>
            <a:rPr lang="en-US" sz="2400" kern="1200" dirty="0"/>
            <a:t>doing the thing correctly; refers to the relationship between inputs and outputs; seeks to minimize resource costs</a:t>
          </a:r>
        </a:p>
        <a:p>
          <a:pPr marL="0" lvl="0" indent="0" algn="l" defTabSz="1066800">
            <a:lnSpc>
              <a:spcPct val="90000"/>
            </a:lnSpc>
            <a:spcBef>
              <a:spcPct val="0"/>
            </a:spcBef>
            <a:spcAft>
              <a:spcPct val="35000"/>
            </a:spcAft>
            <a:buNone/>
          </a:pPr>
          <a:r>
            <a:rPr lang="en-US" sz="2400" b="1" kern="1200" dirty="0"/>
            <a:t>Effectiveness</a:t>
          </a:r>
          <a:endParaRPr lang="en-US" sz="2400" kern="1200" dirty="0"/>
        </a:p>
        <a:p>
          <a:pPr marL="228600" lvl="1" indent="-228600" algn="l" defTabSz="1066800">
            <a:lnSpc>
              <a:spcPct val="90000"/>
            </a:lnSpc>
            <a:spcBef>
              <a:spcPct val="0"/>
            </a:spcBef>
            <a:spcAft>
              <a:spcPct val="15000"/>
            </a:spcAft>
            <a:buChar char="•"/>
          </a:pPr>
          <a:r>
            <a:rPr lang="en-US" sz="2400" kern="1200" dirty="0"/>
            <a:t>doing the right things; goal attainment</a:t>
          </a:r>
        </a:p>
      </dsp:txBody>
      <dsp:txXfrm>
        <a:off x="13460" y="347611"/>
        <a:ext cx="5154077" cy="5517750"/>
      </dsp:txXfrm>
    </dsp:sp>
    <dsp:sp modelId="{CF9B647A-EC8E-48A0-BD83-A2044CD2299E}">
      <dsp:nvSpPr>
        <dsp:cNvPr id="0" name=""/>
        <dsp:cNvSpPr/>
      </dsp:nvSpPr>
      <dsp:spPr>
        <a:xfrm>
          <a:off x="6994901" y="175938"/>
          <a:ext cx="1279154" cy="12791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4CE0DC-A224-4B1C-A149-663A3022740B}">
      <dsp:nvSpPr>
        <dsp:cNvPr id="0" name=""/>
        <dsp:cNvSpPr/>
      </dsp:nvSpPr>
      <dsp:spPr>
        <a:xfrm>
          <a:off x="5807115" y="1650854"/>
          <a:ext cx="3654726" cy="2019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1066800">
            <a:lnSpc>
              <a:spcPct val="90000"/>
            </a:lnSpc>
            <a:spcBef>
              <a:spcPct val="0"/>
            </a:spcBef>
            <a:spcAft>
              <a:spcPct val="35000"/>
            </a:spcAft>
            <a:buNone/>
            <a:defRPr b="1"/>
          </a:pPr>
          <a:r>
            <a:rPr lang="en-US" sz="2400" b="1" i="0" kern="1200" dirty="0"/>
            <a:t>Management</a:t>
          </a:r>
          <a:r>
            <a:rPr lang="en-US" sz="2400" b="0" i="0" kern="1200" dirty="0"/>
            <a:t> is the coordination of all resources through the process of planning, organizing, directing and controlling in order to attain stated goals."</a:t>
          </a:r>
          <a:endParaRPr lang="en-US" sz="2400" kern="1200" dirty="0"/>
        </a:p>
      </dsp:txBody>
      <dsp:txXfrm>
        <a:off x="5807115" y="1650854"/>
        <a:ext cx="3654726" cy="2019937"/>
      </dsp:txXfrm>
    </dsp:sp>
    <dsp:sp modelId="{70CEB7B2-966A-47CE-9D28-43928E470ED0}">
      <dsp:nvSpPr>
        <dsp:cNvPr id="0" name=""/>
        <dsp:cNvSpPr/>
      </dsp:nvSpPr>
      <dsp:spPr>
        <a:xfrm>
          <a:off x="5807115" y="3761843"/>
          <a:ext cx="3654726" cy="96544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459DD-6D14-4229-9AFD-1100002FBE81}">
      <dsp:nvSpPr>
        <dsp:cNvPr id="0" name=""/>
        <dsp:cNvSpPr/>
      </dsp:nvSpPr>
      <dsp:spPr>
        <a:xfrm>
          <a:off x="4288" y="252003"/>
          <a:ext cx="2578938"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Planning</a:t>
          </a:r>
        </a:p>
      </dsp:txBody>
      <dsp:txXfrm>
        <a:off x="4288" y="252003"/>
        <a:ext cx="2578938" cy="604800"/>
      </dsp:txXfrm>
    </dsp:sp>
    <dsp:sp modelId="{9DE07DAE-C323-4819-A7FB-33FFA25865A6}">
      <dsp:nvSpPr>
        <dsp:cNvPr id="0" name=""/>
        <dsp:cNvSpPr/>
      </dsp:nvSpPr>
      <dsp:spPr>
        <a:xfrm>
          <a:off x="4288" y="856803"/>
          <a:ext cx="2578938" cy="32425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Includes defining goals, establishing strategy, and developing plans to coordinate activities</a:t>
          </a:r>
        </a:p>
      </dsp:txBody>
      <dsp:txXfrm>
        <a:off x="4288" y="856803"/>
        <a:ext cx="2578938" cy="3242531"/>
      </dsp:txXfrm>
    </dsp:sp>
    <dsp:sp modelId="{089ABF6E-13CC-4C97-A055-892E133F168D}">
      <dsp:nvSpPr>
        <dsp:cNvPr id="0" name=""/>
        <dsp:cNvSpPr/>
      </dsp:nvSpPr>
      <dsp:spPr>
        <a:xfrm>
          <a:off x="2944279" y="252003"/>
          <a:ext cx="2578938" cy="604800"/>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Organizing</a:t>
          </a:r>
        </a:p>
      </dsp:txBody>
      <dsp:txXfrm>
        <a:off x="2944279" y="252003"/>
        <a:ext cx="2578938" cy="604800"/>
      </dsp:txXfrm>
    </dsp:sp>
    <dsp:sp modelId="{6B21EC5A-9F8E-41E4-BE07-428717FB5B69}">
      <dsp:nvSpPr>
        <dsp:cNvPr id="0" name=""/>
        <dsp:cNvSpPr/>
      </dsp:nvSpPr>
      <dsp:spPr>
        <a:xfrm>
          <a:off x="2944279" y="856803"/>
          <a:ext cx="2578938" cy="3242531"/>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Includes determining what tasks to be done, who is to do them, </a:t>
          </a:r>
          <a:br>
            <a:rPr lang="en-US" sz="2100" kern="1200" dirty="0"/>
          </a:br>
          <a:r>
            <a:rPr lang="en-US" sz="2100" kern="1200" dirty="0"/>
            <a:t>how the tasks are to be grouped, who reports to </a:t>
          </a:r>
          <a:br>
            <a:rPr lang="en-US" sz="2100" kern="1200" dirty="0"/>
          </a:br>
          <a:r>
            <a:rPr lang="en-US" sz="2100" kern="1200" dirty="0"/>
            <a:t>whom, and    where decisions are to be made</a:t>
          </a:r>
        </a:p>
      </dsp:txBody>
      <dsp:txXfrm>
        <a:off x="2944279" y="856803"/>
        <a:ext cx="2578938" cy="3242531"/>
      </dsp:txXfrm>
    </dsp:sp>
    <dsp:sp modelId="{8E4BB315-7373-4A89-BD04-1EA56743DD3E}">
      <dsp:nvSpPr>
        <dsp:cNvPr id="0" name=""/>
        <dsp:cNvSpPr/>
      </dsp:nvSpPr>
      <dsp:spPr>
        <a:xfrm>
          <a:off x="5884269" y="252003"/>
          <a:ext cx="2578938" cy="604800"/>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Leading</a:t>
          </a:r>
        </a:p>
      </dsp:txBody>
      <dsp:txXfrm>
        <a:off x="5884269" y="252003"/>
        <a:ext cx="2578938" cy="604800"/>
      </dsp:txXfrm>
    </dsp:sp>
    <dsp:sp modelId="{C92BD6B9-FD5A-40D2-84D2-38497C06838F}">
      <dsp:nvSpPr>
        <dsp:cNvPr id="0" name=""/>
        <dsp:cNvSpPr/>
      </dsp:nvSpPr>
      <dsp:spPr>
        <a:xfrm>
          <a:off x="5884269" y="856803"/>
          <a:ext cx="2578938" cy="3242531"/>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Includes motivating employees, directing the activities of others, selecting the most effective communication channel, and resolving conflicts</a:t>
          </a:r>
        </a:p>
      </dsp:txBody>
      <dsp:txXfrm>
        <a:off x="5884269" y="856803"/>
        <a:ext cx="2578938" cy="3242531"/>
      </dsp:txXfrm>
    </dsp:sp>
    <dsp:sp modelId="{00063D7F-9E96-46B3-959C-868B6F720181}">
      <dsp:nvSpPr>
        <dsp:cNvPr id="0" name=""/>
        <dsp:cNvSpPr/>
      </dsp:nvSpPr>
      <dsp:spPr>
        <a:xfrm>
          <a:off x="8824259" y="252003"/>
          <a:ext cx="2578938" cy="6048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Controlling</a:t>
          </a:r>
        </a:p>
      </dsp:txBody>
      <dsp:txXfrm>
        <a:off x="8824259" y="252003"/>
        <a:ext cx="2578938" cy="604800"/>
      </dsp:txXfrm>
    </dsp:sp>
    <dsp:sp modelId="{9AA34799-CAA1-4349-8E78-1F79A3C8C7AA}">
      <dsp:nvSpPr>
        <dsp:cNvPr id="0" name=""/>
        <dsp:cNvSpPr/>
      </dsp:nvSpPr>
      <dsp:spPr>
        <a:xfrm>
          <a:off x="8824259" y="856803"/>
          <a:ext cx="2578938" cy="324253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The process of monitoring performance, </a:t>
          </a:r>
          <a:br>
            <a:rPr lang="en-US" sz="2100" kern="1200"/>
          </a:br>
          <a:r>
            <a:rPr lang="en-US" sz="2100" kern="1200"/>
            <a:t>comparing it with goals, and </a:t>
          </a:r>
          <a:br>
            <a:rPr lang="en-US" sz="2100" kern="1200"/>
          </a:br>
          <a:r>
            <a:rPr lang="en-US" sz="2100" kern="1200"/>
            <a:t>correcting any significant </a:t>
          </a:r>
          <a:br>
            <a:rPr lang="en-US" sz="2100" kern="1200"/>
          </a:br>
          <a:r>
            <a:rPr lang="en-US" sz="2100" kern="1200"/>
            <a:t>deviations</a:t>
          </a:r>
        </a:p>
      </dsp:txBody>
      <dsp:txXfrm>
        <a:off x="8824259" y="856803"/>
        <a:ext cx="2578938" cy="3242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7E959-25D5-48B8-BA98-03B404610932}">
      <dsp:nvSpPr>
        <dsp:cNvPr id="0" name=""/>
        <dsp:cNvSpPr/>
      </dsp:nvSpPr>
      <dsp:spPr>
        <a:xfrm>
          <a:off x="1223642" y="243229"/>
          <a:ext cx="703212" cy="703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1C2BAE-B482-49EA-B898-CEF3B41A033A}">
      <dsp:nvSpPr>
        <dsp:cNvPr id="0" name=""/>
        <dsp:cNvSpPr/>
      </dsp:nvSpPr>
      <dsp:spPr>
        <a:xfrm>
          <a:off x="793900" y="1286253"/>
          <a:ext cx="1562695" cy="122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Develop teams, individuals, and self to enhance performance</a:t>
          </a:r>
          <a:endParaRPr lang="en-US" sz="1800" kern="1200" dirty="0"/>
        </a:p>
      </dsp:txBody>
      <dsp:txXfrm>
        <a:off x="793900" y="1286253"/>
        <a:ext cx="1562695" cy="1220855"/>
      </dsp:txXfrm>
    </dsp:sp>
    <dsp:sp modelId="{5FACB246-985D-4C07-B861-7E736E600A85}">
      <dsp:nvSpPr>
        <dsp:cNvPr id="0" name=""/>
        <dsp:cNvSpPr/>
      </dsp:nvSpPr>
      <dsp:spPr>
        <a:xfrm>
          <a:off x="3059809" y="243229"/>
          <a:ext cx="703212" cy="703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2EDAD-A598-493F-BECC-04552332DBE7}">
      <dsp:nvSpPr>
        <dsp:cNvPr id="0" name=""/>
        <dsp:cNvSpPr/>
      </dsp:nvSpPr>
      <dsp:spPr>
        <a:xfrm>
          <a:off x="2630067" y="1286253"/>
          <a:ext cx="1562695" cy="122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Plan, allocate, and evaluate work carried out by teams, individuals and self</a:t>
          </a:r>
          <a:endParaRPr lang="en-US" sz="1800" kern="1200" dirty="0"/>
        </a:p>
      </dsp:txBody>
      <dsp:txXfrm>
        <a:off x="2630067" y="1286253"/>
        <a:ext cx="1562695" cy="1220855"/>
      </dsp:txXfrm>
    </dsp:sp>
    <dsp:sp modelId="{867298A9-5691-4C88-9ED1-620D35C9E9E4}">
      <dsp:nvSpPr>
        <dsp:cNvPr id="0" name=""/>
        <dsp:cNvSpPr/>
      </dsp:nvSpPr>
      <dsp:spPr>
        <a:xfrm>
          <a:off x="4895976" y="243229"/>
          <a:ext cx="703212" cy="7032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DA4A6D-8484-4EAC-B57A-AFA960EE6AEB}">
      <dsp:nvSpPr>
        <dsp:cNvPr id="0" name=""/>
        <dsp:cNvSpPr/>
      </dsp:nvSpPr>
      <dsp:spPr>
        <a:xfrm>
          <a:off x="4466234" y="1286253"/>
          <a:ext cx="1562695" cy="122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Create, maintain, and enhance effective working relationships</a:t>
          </a:r>
          <a:endParaRPr lang="en-US" sz="1800" kern="1200" dirty="0"/>
        </a:p>
      </dsp:txBody>
      <dsp:txXfrm>
        <a:off x="4466234" y="1286253"/>
        <a:ext cx="1562695" cy="1220855"/>
      </dsp:txXfrm>
    </dsp:sp>
    <dsp:sp modelId="{90213C4B-64B9-4084-A0DA-FD1B96720ADD}">
      <dsp:nvSpPr>
        <dsp:cNvPr id="0" name=""/>
        <dsp:cNvSpPr/>
      </dsp:nvSpPr>
      <dsp:spPr>
        <a:xfrm>
          <a:off x="1910087" y="2897782"/>
          <a:ext cx="703212" cy="7032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DDCCF-EBB5-42DF-A38D-A32D6731F714}">
      <dsp:nvSpPr>
        <dsp:cNvPr id="0" name=""/>
        <dsp:cNvSpPr/>
      </dsp:nvSpPr>
      <dsp:spPr>
        <a:xfrm>
          <a:off x="1480346" y="3940807"/>
          <a:ext cx="1562695" cy="122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Seek, evaluate, and organize information for action</a:t>
          </a:r>
          <a:endParaRPr lang="en-US" sz="1800" kern="1200" dirty="0"/>
        </a:p>
      </dsp:txBody>
      <dsp:txXfrm>
        <a:off x="1480346" y="3940807"/>
        <a:ext cx="1562695" cy="1220855"/>
      </dsp:txXfrm>
    </dsp:sp>
    <dsp:sp modelId="{3F252EDD-C714-4AE2-984F-FC148983BBCF}">
      <dsp:nvSpPr>
        <dsp:cNvPr id="0" name=""/>
        <dsp:cNvSpPr/>
      </dsp:nvSpPr>
      <dsp:spPr>
        <a:xfrm>
          <a:off x="3977892" y="2897782"/>
          <a:ext cx="703212" cy="7032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BB1289-3A34-4C03-84A7-E15B3A9595F8}">
      <dsp:nvSpPr>
        <dsp:cNvPr id="0" name=""/>
        <dsp:cNvSpPr/>
      </dsp:nvSpPr>
      <dsp:spPr>
        <a:xfrm>
          <a:off x="3316513" y="3940807"/>
          <a:ext cx="2025971" cy="1220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Exchange information to solve problems and make decisions</a:t>
          </a:r>
          <a:endParaRPr lang="en-US" sz="1800" kern="1200" dirty="0"/>
        </a:p>
      </dsp:txBody>
      <dsp:txXfrm>
        <a:off x="3316513" y="3940807"/>
        <a:ext cx="2025971" cy="12208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8213A-4589-4E59-ADF2-8B4B4C3744EC}">
      <dsp:nvSpPr>
        <dsp:cNvPr id="0" name=""/>
        <dsp:cNvSpPr/>
      </dsp:nvSpPr>
      <dsp:spPr>
        <a:xfrm>
          <a:off x="0" y="371"/>
          <a:ext cx="11893598" cy="5118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11B9E-873F-482F-9522-8C4FDDE56FC4}">
      <dsp:nvSpPr>
        <dsp:cNvPr id="0" name=""/>
        <dsp:cNvSpPr/>
      </dsp:nvSpPr>
      <dsp:spPr>
        <a:xfrm>
          <a:off x="154829" y="115534"/>
          <a:ext cx="281509" cy="2815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944376-C5B6-4040-BCB7-16116DA3D014}">
      <dsp:nvSpPr>
        <dsp:cNvPr id="0" name=""/>
        <dsp:cNvSpPr/>
      </dsp:nvSpPr>
      <dsp:spPr>
        <a:xfrm>
          <a:off x="591168" y="371"/>
          <a:ext cx="11302429"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1.   To plan, direct and coordinate financial operations of the hospital.</a:t>
          </a:r>
          <a:endParaRPr lang="en-US" sz="2000" b="1" kern="1200" dirty="0"/>
        </a:p>
      </dsp:txBody>
      <dsp:txXfrm>
        <a:off x="591168" y="371"/>
        <a:ext cx="11302429" cy="511834"/>
      </dsp:txXfrm>
    </dsp:sp>
    <dsp:sp modelId="{4A09B5C3-0B94-4AFE-9C26-FD3FBB461A77}">
      <dsp:nvSpPr>
        <dsp:cNvPr id="0" name=""/>
        <dsp:cNvSpPr/>
      </dsp:nvSpPr>
      <dsp:spPr>
        <a:xfrm>
          <a:off x="0" y="640165"/>
          <a:ext cx="11893598" cy="5118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F9C367-5D80-4DC6-9F01-D45854529681}">
      <dsp:nvSpPr>
        <dsp:cNvPr id="0" name=""/>
        <dsp:cNvSpPr/>
      </dsp:nvSpPr>
      <dsp:spPr>
        <a:xfrm>
          <a:off x="154829" y="755327"/>
          <a:ext cx="281509" cy="2815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9EDFB6-8AFC-4D49-8550-D920674BCC10}">
      <dsp:nvSpPr>
        <dsp:cNvPr id="0" name=""/>
        <dsp:cNvSpPr/>
      </dsp:nvSpPr>
      <dsp:spPr>
        <a:xfrm>
          <a:off x="591168" y="640165"/>
          <a:ext cx="11302429"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2.   To prepare work and financial plan and provide fund estimates for programs and projects</a:t>
          </a:r>
          <a:r>
            <a:rPr lang="en-US" sz="1800" b="0" i="0" kern="1200" baseline="0" dirty="0"/>
            <a:t>.</a:t>
          </a:r>
          <a:endParaRPr lang="en-US" sz="1800" kern="1200" dirty="0"/>
        </a:p>
      </dsp:txBody>
      <dsp:txXfrm>
        <a:off x="591168" y="640165"/>
        <a:ext cx="11302429" cy="511834"/>
      </dsp:txXfrm>
    </dsp:sp>
    <dsp:sp modelId="{44760429-6170-47F3-8794-4C9E72067326}">
      <dsp:nvSpPr>
        <dsp:cNvPr id="0" name=""/>
        <dsp:cNvSpPr/>
      </dsp:nvSpPr>
      <dsp:spPr>
        <a:xfrm>
          <a:off x="0" y="1279958"/>
          <a:ext cx="11893598" cy="5118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B963F-2F7B-4007-AEA5-FB42A09DAAF6}">
      <dsp:nvSpPr>
        <dsp:cNvPr id="0" name=""/>
        <dsp:cNvSpPr/>
      </dsp:nvSpPr>
      <dsp:spPr>
        <a:xfrm>
          <a:off x="154829" y="1395121"/>
          <a:ext cx="281509" cy="2815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C1F845-88FC-4A56-AFFB-86DDEFE4699C}">
      <dsp:nvSpPr>
        <dsp:cNvPr id="0" name=""/>
        <dsp:cNvSpPr/>
      </dsp:nvSpPr>
      <dsp:spPr>
        <a:xfrm>
          <a:off x="591168" y="1279958"/>
          <a:ext cx="11302429"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3.   </a:t>
          </a:r>
          <a:r>
            <a:rPr lang="en-US" sz="2000" b="1" i="0" kern="1200" baseline="0" dirty="0"/>
            <a:t>To manage the receipt and disbursement of cash/ collections</a:t>
          </a:r>
          <a:r>
            <a:rPr lang="en-US" sz="1800" b="1" i="0" kern="1200" baseline="0" dirty="0"/>
            <a:t>.</a:t>
          </a:r>
          <a:endParaRPr lang="en-US" sz="1800" b="1" kern="1200" dirty="0"/>
        </a:p>
      </dsp:txBody>
      <dsp:txXfrm>
        <a:off x="591168" y="1279958"/>
        <a:ext cx="11302429" cy="511834"/>
      </dsp:txXfrm>
    </dsp:sp>
    <dsp:sp modelId="{6C0518DF-3F09-44D4-9BFA-66A556F5C7AE}">
      <dsp:nvSpPr>
        <dsp:cNvPr id="0" name=""/>
        <dsp:cNvSpPr/>
      </dsp:nvSpPr>
      <dsp:spPr>
        <a:xfrm>
          <a:off x="0" y="1919751"/>
          <a:ext cx="11893598" cy="51183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D5026-EC65-4893-BBF8-5679836360BA}">
      <dsp:nvSpPr>
        <dsp:cNvPr id="0" name=""/>
        <dsp:cNvSpPr/>
      </dsp:nvSpPr>
      <dsp:spPr>
        <a:xfrm>
          <a:off x="154829" y="2034914"/>
          <a:ext cx="281509" cy="2815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318F1F-D489-4490-9B8B-879A400AF1B8}">
      <dsp:nvSpPr>
        <dsp:cNvPr id="0" name=""/>
        <dsp:cNvSpPr/>
      </dsp:nvSpPr>
      <dsp:spPr>
        <a:xfrm>
          <a:off x="591168" y="1919751"/>
          <a:ext cx="11302429"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4.   To administer personnel development programs, policies and standards;</a:t>
          </a:r>
          <a:endParaRPr lang="en-US" sz="2000" b="1" kern="1200" dirty="0"/>
        </a:p>
      </dsp:txBody>
      <dsp:txXfrm>
        <a:off x="591168" y="1919751"/>
        <a:ext cx="11302429" cy="511834"/>
      </dsp:txXfrm>
    </dsp:sp>
    <dsp:sp modelId="{5A529375-E44F-4985-A800-FE25612C7CBA}">
      <dsp:nvSpPr>
        <dsp:cNvPr id="0" name=""/>
        <dsp:cNvSpPr/>
      </dsp:nvSpPr>
      <dsp:spPr>
        <a:xfrm>
          <a:off x="0" y="2559544"/>
          <a:ext cx="11893598" cy="51183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28B35-D7A2-4060-A100-C42C1BBB024C}">
      <dsp:nvSpPr>
        <dsp:cNvPr id="0" name=""/>
        <dsp:cNvSpPr/>
      </dsp:nvSpPr>
      <dsp:spPr>
        <a:xfrm>
          <a:off x="154829" y="2674707"/>
          <a:ext cx="281509" cy="2815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34B197-B871-4E57-879B-8E1C7047D7C9}">
      <dsp:nvSpPr>
        <dsp:cNvPr id="0" name=""/>
        <dsp:cNvSpPr/>
      </dsp:nvSpPr>
      <dsp:spPr>
        <a:xfrm>
          <a:off x="591168" y="2559544"/>
          <a:ext cx="11302429"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800100">
            <a:lnSpc>
              <a:spcPct val="90000"/>
            </a:lnSpc>
            <a:spcBef>
              <a:spcPct val="0"/>
            </a:spcBef>
            <a:spcAft>
              <a:spcPct val="35000"/>
            </a:spcAft>
            <a:buNone/>
          </a:pPr>
          <a:r>
            <a:rPr lang="en-US" sz="1800" b="0" i="0" kern="1200" baseline="0" dirty="0"/>
            <a:t>5</a:t>
          </a:r>
          <a:r>
            <a:rPr lang="en-US" sz="1800" b="1" i="0" kern="1200" baseline="0" dirty="0"/>
            <a:t>.   To give advice on matters affecting policies, enforcement and administration of laws, rules and regulations.</a:t>
          </a:r>
          <a:endParaRPr lang="en-US" sz="1800" b="1" kern="1200" dirty="0"/>
        </a:p>
      </dsp:txBody>
      <dsp:txXfrm>
        <a:off x="591168" y="2559544"/>
        <a:ext cx="11302429" cy="511834"/>
      </dsp:txXfrm>
    </dsp:sp>
    <dsp:sp modelId="{5FCBD621-61E4-42BC-AB89-7845009EA82A}">
      <dsp:nvSpPr>
        <dsp:cNvPr id="0" name=""/>
        <dsp:cNvSpPr/>
      </dsp:nvSpPr>
      <dsp:spPr>
        <a:xfrm>
          <a:off x="0" y="3199338"/>
          <a:ext cx="11893598" cy="5118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969F4-E69D-474A-8E6F-B199D0D6783A}">
      <dsp:nvSpPr>
        <dsp:cNvPr id="0" name=""/>
        <dsp:cNvSpPr/>
      </dsp:nvSpPr>
      <dsp:spPr>
        <a:xfrm>
          <a:off x="154829" y="3314501"/>
          <a:ext cx="281509" cy="28150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8558FD-FE53-4EA3-BDEB-1B7D8EF0E2CC}">
      <dsp:nvSpPr>
        <dsp:cNvPr id="0" name=""/>
        <dsp:cNvSpPr/>
      </dsp:nvSpPr>
      <dsp:spPr>
        <a:xfrm>
          <a:off x="591168" y="3199338"/>
          <a:ext cx="11302429"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6.   To procure, store, manage and issue the inventory and disposal of unserviceable hospital equipment and materials</a:t>
          </a:r>
          <a:endParaRPr lang="en-US" sz="1800" b="1" kern="1200" dirty="0"/>
        </a:p>
      </dsp:txBody>
      <dsp:txXfrm>
        <a:off x="591168" y="3199338"/>
        <a:ext cx="11302429" cy="511834"/>
      </dsp:txXfrm>
    </dsp:sp>
    <dsp:sp modelId="{AC7E84A7-45F0-48E6-8638-5D4C63147236}">
      <dsp:nvSpPr>
        <dsp:cNvPr id="0" name=""/>
        <dsp:cNvSpPr/>
      </dsp:nvSpPr>
      <dsp:spPr>
        <a:xfrm>
          <a:off x="0" y="3839131"/>
          <a:ext cx="11893598" cy="5118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B6F9C-8087-4905-A193-A39B035F3A15}">
      <dsp:nvSpPr>
        <dsp:cNvPr id="0" name=""/>
        <dsp:cNvSpPr/>
      </dsp:nvSpPr>
      <dsp:spPr>
        <a:xfrm>
          <a:off x="154829" y="3954294"/>
          <a:ext cx="281509" cy="28150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0F421-6DD8-45C1-B06E-517915A9DCB3}">
      <dsp:nvSpPr>
        <dsp:cNvPr id="0" name=""/>
        <dsp:cNvSpPr/>
      </dsp:nvSpPr>
      <dsp:spPr>
        <a:xfrm>
          <a:off x="591168" y="3839131"/>
          <a:ext cx="11302429"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800100">
            <a:lnSpc>
              <a:spcPct val="90000"/>
            </a:lnSpc>
            <a:spcBef>
              <a:spcPct val="0"/>
            </a:spcBef>
            <a:spcAft>
              <a:spcPct val="35000"/>
            </a:spcAft>
            <a:buNone/>
          </a:pPr>
          <a:r>
            <a:rPr lang="en-US" sz="1800" b="1" i="0" kern="1200" baseline="0" dirty="0"/>
            <a:t>7.   To provide general services such as repairs and maintenance, housekeeping, laundry, transport and security.</a:t>
          </a:r>
          <a:endParaRPr lang="en-US" sz="1800" b="1" kern="1200" dirty="0"/>
        </a:p>
      </dsp:txBody>
      <dsp:txXfrm>
        <a:off x="591168" y="3839131"/>
        <a:ext cx="11302429" cy="51183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9E66F-2C34-4FE3-9158-ADD4CD75F890}"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2120DC-4FB2-42EC-ABC0-4F2CFE7E0D51}" type="slidenum">
              <a:rPr lang="en-US" smtClean="0"/>
              <a:t>‹#›</a:t>
            </a:fld>
            <a:endParaRPr lang="en-US"/>
          </a:p>
        </p:txBody>
      </p:sp>
    </p:spTree>
    <p:extLst>
      <p:ext uri="{BB962C8B-B14F-4D97-AF65-F5344CB8AC3E}">
        <p14:creationId xmlns:p14="http://schemas.microsoft.com/office/powerpoint/2010/main" val="296620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5EF72-4930-4144-906E-2979F1A103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1A32D2-6173-44CA-905E-3924472080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BCF3BC-7179-424B-9404-6A8AA7D44B7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9CE045B-AC71-45D9-A1A2-38E3AF5AB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93560-480D-4CA1-83F5-5C2708272DBC}"/>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320233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364E-5ADE-4864-8338-75A3E22D53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291D12-CAC1-462E-BB1F-5D70DA413E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04B62-78B7-43C3-ADDF-C5DC291B02E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F68B0F-4F21-4E50-8240-357E88DD9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87C5E-078D-48F2-9BC4-ED53F65A88E3}"/>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54664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1B5523-3D01-49D7-8765-AE03736CB7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1B948A-EF98-485A-A1C5-5FF55E239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02117-F7A3-427F-9F69-7C658E7E7C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E15E26-1FBB-41B5-BC2C-95A6592A1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46AF8-109A-46F1-B9E3-FF6366FCA781}"/>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96863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DB18-A4AD-488A-9CAF-29F6FCE4F3F5}"/>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D60DF07-2205-41FD-A4BB-3EE858CB8E4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AC18A02-CF73-47AA-BE39-CF42D205389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89E433E-7B1D-4437-AFF0-033FAA0E13E5}"/>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79EF4488-AAC2-48FB-A30E-13EC51015024}"/>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0667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5B3D-3B33-4497-A2EB-AFA131702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B88AC-338A-41F5-BF9E-1950603E2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AA9B4-0DE2-4D5B-8F2D-1D6A9B4222C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3983B1C-C249-424B-AF84-E27F56FA297F}"/>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E316E163-8611-4057-A170-0B6B28B33A11}"/>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43925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43C-0019-4AE6-AD93-3F55C1A93BE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A010307-E99E-4512-BE8E-F7C80CB52CC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53016-39F7-4D56-A2E3-F046AF3360E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9DB43D-6613-4EB4-BB38-6BC0FBD96357}"/>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F0A20679-3356-4F1E-B48B-AE00BAF3107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65858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EDBD-8757-4FEB-B0A5-75CB820EA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CF5896-AF82-40F2-92FC-1893113A4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23364B-E0A5-4C2D-97C9-55F15032BF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B28F7-5153-4F7B-B89F-5D833E06DA0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12596BF-D49E-4D1C-AB83-5A76C9542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50F0F-21FE-4B35-A807-9780386CE7FA}"/>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74896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2BEA-CCD4-4219-A94E-53641B4E68F2}"/>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BE2E9B-D2DF-4E49-A7A3-10B53B91ECD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9946117-0D83-44AF-86C6-AD9638AD291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EA7904-D513-405A-B447-4ECF7D46576D}"/>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8241B86-C9FA-4276-8C73-EF95B2C37E8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EE43C3-73CD-456B-BFE8-7A9CCC69F26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312EAE9-570B-432D-A69D-645F4E815A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D73A63-1BCE-4EB1-A6F6-C2123148890C}"/>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489781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EE4-A913-450E-8773-374A09018D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7559E9-4608-469D-A214-B4CECF14551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58700E3-C289-4D56-B7F2-FB75921EA5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16D353-7A85-4797-8FA9-C8D832E805B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1596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D2663-0ED6-4926-B8FA-85049256CDF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69A4B93-E793-4A78-B06C-21C73662ED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EEB8DC-FDED-4B9B-98FE-A895CB0F5AEE}"/>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902592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41545-34CF-4198-B536-A2EC95DDD5D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951D73F-0E44-40E1-A605-AE18BD3FEFE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685AC-E0BA-440E-A2B7-CDE7BF6AC11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19BE98-6F71-44DA-BC8F-DA9E1400360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0010638-FBA6-4281-911B-D437330803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40FC0-20DF-42A4-854F-FDFFCC0194DF}"/>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9772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53C0-7D3D-47F3-AC75-EF5E22FDE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A76E23-EF04-4F0E-ACC2-101DE2235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CAD55-B4CB-4399-9179-8CF0E1FBFA8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868913-C3D6-458E-88B1-E4A6CDC64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326E8-DABE-4DBC-8B5C-BEB1286D8651}"/>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2090873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0482-F418-428F-BC69-B45052D8163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ABB8344-A4D1-4071-BBC2-EB13D9828ED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FD6EBA-D11F-4A81-B712-1E0BCE47BC6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05BFAB8-64F8-4909-B608-27E29E7B14E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685344C-0A17-4C6A-BAB3-42FAFA5C4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5C74E5-BB9E-4B47-8730-C15D1A2C14F2}"/>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415856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726A-273E-4319-98C1-637036EC90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D28DC9-191F-436C-AFE7-4F6E282F6E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71FBB-22CB-42C8-98C5-18A863C1557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2379BD-B3F9-4DCF-B71D-7277FD48EC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0B04F-476C-42A1-83AE-880B654E70CF}"/>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04045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8C1A9D-AB17-4446-9521-22209A4E951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1AE352-8804-4771-B7FE-8255CC5DB43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F9147-EAA2-42F1-9875-FEEE6F78AD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E2388A4-6185-46CA-A06D-06704628E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A0BD4-FE66-4B41-9CD1-E299216CB179}"/>
              </a:ext>
            </a:extLst>
          </p:cNvPr>
          <p:cNvSpPr>
            <a:spLocks noGrp="1"/>
          </p:cNvSpPr>
          <p:nvPr>
            <p:ph type="sldNum" sz="quarter" idx="12"/>
          </p:nvPr>
        </p:nvSpPr>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38290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005D83"/>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276589" y="2237655"/>
            <a:ext cx="7455867" cy="1885348"/>
          </a:xfrm>
        </p:spPr>
        <p:txBody>
          <a:bodyPr/>
          <a:lstStyle>
            <a:lvl1pPr>
              <a:defRPr sz="3000" baseline="0">
                <a:solidFill>
                  <a:schemeClr val="bg1"/>
                </a:solidFill>
                <a:latin typeface="+mn-lt"/>
              </a:defRPr>
            </a:lvl1pPr>
          </a:lstStyle>
          <a:p>
            <a:r>
              <a:rPr lang="en-US" dirty="0"/>
              <a:t>Presentation Title Here</a:t>
            </a:r>
            <a:br>
              <a:rPr lang="en-US" dirty="0"/>
            </a:br>
            <a:r>
              <a:rPr lang="en-US" dirty="0"/>
              <a:t>(Font: Calibri | Font Size: 40 pts)</a:t>
            </a:r>
            <a:br>
              <a:rPr lang="en-US" dirty="0"/>
            </a:br>
            <a:r>
              <a:rPr lang="en-US" dirty="0"/>
              <a:t>Maximum 3 lines</a:t>
            </a:r>
          </a:p>
        </p:txBody>
      </p:sp>
      <p:grpSp>
        <p:nvGrpSpPr>
          <p:cNvPr id="9" name="Group 8"/>
          <p:cNvGrpSpPr/>
          <p:nvPr userDrawn="1"/>
        </p:nvGrpSpPr>
        <p:grpSpPr>
          <a:xfrm>
            <a:off x="661182" y="2237655"/>
            <a:ext cx="3305913" cy="1885348"/>
            <a:chOff x="661181" y="2237655"/>
            <a:chExt cx="3305913" cy="1885348"/>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181" y="2367786"/>
              <a:ext cx="2996419" cy="1480524"/>
            </a:xfrm>
            <a:prstGeom prst="rect">
              <a:avLst/>
            </a:prstGeom>
          </p:spPr>
        </p:pic>
        <p:cxnSp>
          <p:nvCxnSpPr>
            <p:cNvPr id="11" name="Straight Connector 10"/>
            <p:cNvCxnSpPr/>
            <p:nvPr userDrawn="1"/>
          </p:nvCxnSpPr>
          <p:spPr>
            <a:xfrm>
              <a:off x="3967094" y="2237655"/>
              <a:ext cx="0" cy="18853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flipV="1">
            <a:off x="0" y="6662056"/>
            <a:ext cx="12192000" cy="68942"/>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75506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3830" y="1881858"/>
            <a:ext cx="10508149" cy="3021219"/>
          </a:xfrm>
        </p:spPr>
        <p:txBody>
          <a:bodyPr/>
          <a:lstStyle>
            <a:lvl1pPr>
              <a:defRPr sz="4500" baseline="0">
                <a:solidFill>
                  <a:srgbClr val="005D83"/>
                </a:solidFill>
                <a:latin typeface="+mn-lt"/>
              </a:defRPr>
            </a:lvl1pPr>
          </a:lstStyle>
          <a:p>
            <a:r>
              <a:rPr lang="en-US" dirty="0"/>
              <a:t>Presentation Title Here</a:t>
            </a:r>
            <a:br>
              <a:rPr lang="en-US" dirty="0"/>
            </a:br>
            <a:r>
              <a:rPr lang="en-US" dirty="0"/>
              <a:t>(Font: Calibri | Font Size: 60 </a:t>
            </a:r>
            <a:r>
              <a:rPr lang="en-US" dirty="0" err="1"/>
              <a:t>pts</a:t>
            </a:r>
            <a:r>
              <a:rPr lang="en-US" dirty="0"/>
              <a:t>)</a:t>
            </a:r>
            <a:br>
              <a:rPr lang="en-US" dirty="0"/>
            </a:br>
            <a:r>
              <a:rPr lang="en-US" dirty="0"/>
              <a:t>Maximum 3 lines</a:t>
            </a:r>
          </a:p>
        </p:txBody>
      </p:sp>
    </p:spTree>
    <p:extLst>
      <p:ext uri="{BB962C8B-B14F-4D97-AF65-F5344CB8AC3E}">
        <p14:creationId xmlns:p14="http://schemas.microsoft.com/office/powerpoint/2010/main" val="10076344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33830" y="242243"/>
            <a:ext cx="10508149" cy="1223700"/>
          </a:xfrm>
        </p:spPr>
        <p:txBody>
          <a:bodyPr/>
          <a:lstStyle>
            <a:lvl1pPr>
              <a:defRPr sz="3000">
                <a:latin typeface="+mn-lt"/>
              </a:defRPr>
            </a:lvl1pPr>
          </a:lstStyle>
          <a:p>
            <a:r>
              <a:rPr lang="en-US" dirty="0"/>
              <a:t>Click to edit Master title style</a:t>
            </a:r>
          </a:p>
        </p:txBody>
      </p:sp>
      <p:sp>
        <p:nvSpPr>
          <p:cNvPr id="8" name="Content Placeholder 2"/>
          <p:cNvSpPr>
            <a:spLocks noGrp="1"/>
          </p:cNvSpPr>
          <p:nvPr>
            <p:ph idx="1" hasCustomPrompt="1"/>
          </p:nvPr>
        </p:nvSpPr>
        <p:spPr>
          <a:xfrm>
            <a:off x="333830" y="1827627"/>
            <a:ext cx="1050814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4"/>
          <p:cNvSpPr>
            <a:spLocks noGrp="1"/>
          </p:cNvSpPr>
          <p:nvPr>
            <p:ph type="dt" sz="half" idx="10"/>
          </p:nvPr>
        </p:nvSpPr>
        <p:spPr>
          <a:xfrm>
            <a:off x="345832" y="6356352"/>
            <a:ext cx="2743200" cy="365125"/>
          </a:xfrm>
          <a:prstGeom prst="rect">
            <a:avLst/>
          </a:prstGeom>
        </p:spPr>
        <p:txBody>
          <a:bodyPr/>
          <a:lstStyle/>
          <a:p>
            <a:endParaRPr lang="en-MY"/>
          </a:p>
        </p:txBody>
      </p:sp>
      <p:sp>
        <p:nvSpPr>
          <p:cNvPr id="10" name="Footer Placeholder 5"/>
          <p:cNvSpPr>
            <a:spLocks noGrp="1"/>
          </p:cNvSpPr>
          <p:nvPr>
            <p:ph type="ftr" sz="quarter" idx="11"/>
          </p:nvPr>
        </p:nvSpPr>
        <p:spPr>
          <a:xfrm>
            <a:off x="3489963" y="6356352"/>
            <a:ext cx="4114800" cy="365125"/>
          </a:xfrm>
          <a:prstGeom prst="rect">
            <a:avLst/>
          </a:prstGeom>
        </p:spPr>
        <p:txBody>
          <a:bodyPr/>
          <a:lstStyle/>
          <a:p>
            <a:endParaRPr lang="en-MY"/>
          </a:p>
        </p:txBody>
      </p:sp>
      <p:sp>
        <p:nvSpPr>
          <p:cNvPr id="11" name="Slide Number Placeholder 6"/>
          <p:cNvSpPr>
            <a:spLocks noGrp="1"/>
          </p:cNvSpPr>
          <p:nvPr>
            <p:ph type="sldNum" sz="quarter" idx="12"/>
          </p:nvPr>
        </p:nvSpPr>
        <p:spPr>
          <a:xfrm>
            <a:off x="7977555" y="6356352"/>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3246862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5D83"/>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4109" y="6123083"/>
            <a:ext cx="1143263" cy="564883"/>
          </a:xfrm>
          <a:prstGeom prst="rect">
            <a:avLst/>
          </a:prstGeom>
        </p:spPr>
      </p:pic>
      <p:sp>
        <p:nvSpPr>
          <p:cNvPr id="14" name="Title 1"/>
          <p:cNvSpPr>
            <a:spLocks noGrp="1"/>
          </p:cNvSpPr>
          <p:nvPr>
            <p:ph type="title" hasCustomPrompt="1"/>
          </p:nvPr>
        </p:nvSpPr>
        <p:spPr>
          <a:xfrm>
            <a:off x="333830" y="242243"/>
            <a:ext cx="10508149" cy="1223700"/>
          </a:xfrm>
        </p:spPr>
        <p:txBody>
          <a:bodyPr/>
          <a:lstStyle>
            <a:lvl1pPr>
              <a:defRPr sz="3000">
                <a:solidFill>
                  <a:schemeClr val="bg1"/>
                </a:solidFill>
                <a:latin typeface="+mn-lt"/>
              </a:defRPr>
            </a:lvl1pPr>
          </a:lstStyle>
          <a:p>
            <a:r>
              <a:rPr lang="en-US" dirty="0"/>
              <a:t>Click to edit Master title style (White text)</a:t>
            </a:r>
          </a:p>
        </p:txBody>
      </p:sp>
      <p:sp>
        <p:nvSpPr>
          <p:cNvPr id="15" name="Content Placeholder 2"/>
          <p:cNvSpPr>
            <a:spLocks noGrp="1"/>
          </p:cNvSpPr>
          <p:nvPr>
            <p:ph idx="1" hasCustomPrompt="1"/>
          </p:nvPr>
        </p:nvSpPr>
        <p:spPr>
          <a:xfrm>
            <a:off x="333830" y="1827627"/>
            <a:ext cx="10508149"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0971284" y="185740"/>
            <a:ext cx="913293" cy="644785"/>
          </a:xfrm>
          <a:prstGeom prst="rect">
            <a:avLst/>
          </a:prstGeom>
        </p:spPr>
      </p:pic>
      <p:grpSp>
        <p:nvGrpSpPr>
          <p:cNvPr id="17" name="Group 16"/>
          <p:cNvGrpSpPr/>
          <p:nvPr userDrawn="1"/>
        </p:nvGrpSpPr>
        <p:grpSpPr>
          <a:xfrm>
            <a:off x="-11016" y="6766392"/>
            <a:ext cx="12205597" cy="100584"/>
            <a:chOff x="-3894" y="3848095"/>
            <a:chExt cx="12205597" cy="100584"/>
          </a:xfrm>
        </p:grpSpPr>
        <p:sp>
          <p:nvSpPr>
            <p:cNvPr id="18" name="Shape 10"/>
            <p:cNvSpPr/>
            <p:nvPr/>
          </p:nvSpPr>
          <p:spPr>
            <a:xfrm>
              <a:off x="9283938" y="3848095"/>
              <a:ext cx="1463040" cy="100584"/>
            </a:xfrm>
            <a:prstGeom prst="rect">
              <a:avLst/>
            </a:prstGeom>
            <a:solidFill>
              <a:srgbClr val="FF9715"/>
            </a:solidFill>
            <a:ln>
              <a:noFill/>
            </a:ln>
          </p:spPr>
          <p:txBody>
            <a:bodyPr lIns="91425" tIns="91425" rIns="91425" bIns="91425" anchor="ctr" anchorCtr="0">
              <a:noAutofit/>
            </a:bodyPr>
            <a:lstStyle/>
            <a:p>
              <a:endParaRPr sz="1050" kern="0">
                <a:solidFill>
                  <a:srgbClr val="000000"/>
                </a:solidFill>
                <a:latin typeface="Arial"/>
                <a:cs typeface="Arial"/>
                <a:sym typeface="Arial"/>
              </a:endParaRPr>
            </a:p>
          </p:txBody>
        </p:sp>
        <p:sp>
          <p:nvSpPr>
            <p:cNvPr id="19" name="Shape 11"/>
            <p:cNvSpPr/>
            <p:nvPr/>
          </p:nvSpPr>
          <p:spPr>
            <a:xfrm>
              <a:off x="10738663" y="3848095"/>
              <a:ext cx="1463040" cy="100584"/>
            </a:xfrm>
            <a:prstGeom prst="rect">
              <a:avLst/>
            </a:prstGeom>
            <a:solidFill>
              <a:srgbClr val="F20253"/>
            </a:solidFill>
            <a:ln>
              <a:noFill/>
            </a:ln>
          </p:spPr>
          <p:txBody>
            <a:bodyPr lIns="91425" tIns="91425" rIns="91425" bIns="91425" anchor="ctr" anchorCtr="0">
              <a:noAutofit/>
            </a:bodyPr>
            <a:lstStyle/>
            <a:p>
              <a:endParaRPr sz="1050" kern="0">
                <a:solidFill>
                  <a:srgbClr val="000000"/>
                </a:solidFill>
                <a:latin typeface="Arial"/>
                <a:cs typeface="Arial"/>
                <a:sym typeface="Arial"/>
              </a:endParaRPr>
            </a:p>
          </p:txBody>
        </p:sp>
        <p:sp>
          <p:nvSpPr>
            <p:cNvPr id="20" name="Shape 12"/>
            <p:cNvSpPr/>
            <p:nvPr/>
          </p:nvSpPr>
          <p:spPr>
            <a:xfrm>
              <a:off x="-3894" y="3848095"/>
              <a:ext cx="1463040" cy="100584"/>
            </a:xfrm>
            <a:prstGeom prst="rect">
              <a:avLst/>
            </a:prstGeom>
            <a:solidFill>
              <a:srgbClr val="7ECEFD"/>
            </a:solidFill>
            <a:ln>
              <a:noFill/>
            </a:ln>
          </p:spPr>
          <p:txBody>
            <a:bodyPr lIns="91425" tIns="91425" rIns="91425" bIns="91425" anchor="ctr" anchorCtr="0">
              <a:noAutofit/>
            </a:bodyPr>
            <a:lstStyle/>
            <a:p>
              <a:endParaRPr sz="1050" kern="0">
                <a:solidFill>
                  <a:srgbClr val="000000"/>
                </a:solidFill>
                <a:latin typeface="Arial"/>
                <a:cs typeface="Arial"/>
                <a:sym typeface="Arial"/>
              </a:endParaRPr>
            </a:p>
          </p:txBody>
        </p:sp>
        <p:sp>
          <p:nvSpPr>
            <p:cNvPr id="21" name="Shape 13"/>
            <p:cNvSpPr/>
            <p:nvPr/>
          </p:nvSpPr>
          <p:spPr>
            <a:xfrm>
              <a:off x="1466452" y="3848095"/>
              <a:ext cx="7818120" cy="100584"/>
            </a:xfrm>
            <a:prstGeom prst="rect">
              <a:avLst/>
            </a:prstGeom>
            <a:solidFill>
              <a:srgbClr val="2185C5"/>
            </a:solidFill>
            <a:ln>
              <a:noFill/>
            </a:ln>
          </p:spPr>
          <p:txBody>
            <a:bodyPr lIns="91425" tIns="91425" rIns="91425" bIns="91425" anchor="ctr" anchorCtr="0">
              <a:noAutofit/>
            </a:bodyPr>
            <a:lstStyle/>
            <a:p>
              <a:endParaRPr sz="1050" kern="0">
                <a:solidFill>
                  <a:srgbClr val="000000"/>
                </a:solidFill>
                <a:latin typeface="Arial"/>
                <a:cs typeface="Arial"/>
                <a:sym typeface="Arial"/>
              </a:endParaRPr>
            </a:p>
          </p:txBody>
        </p:sp>
      </p:grpSp>
    </p:spTree>
    <p:extLst>
      <p:ext uri="{BB962C8B-B14F-4D97-AF65-F5344CB8AC3E}">
        <p14:creationId xmlns:p14="http://schemas.microsoft.com/office/powerpoint/2010/main" val="3230409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3353"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33353"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5665766"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65766"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10" name="Title 1"/>
          <p:cNvSpPr>
            <a:spLocks noGrp="1"/>
          </p:cNvSpPr>
          <p:nvPr>
            <p:ph type="title"/>
          </p:nvPr>
        </p:nvSpPr>
        <p:spPr>
          <a:xfrm>
            <a:off x="333830" y="242243"/>
            <a:ext cx="10508149" cy="1223700"/>
          </a:xfrm>
        </p:spPr>
        <p:txBody>
          <a:bodyPr/>
          <a:lstStyle>
            <a:lvl1pPr>
              <a:defRPr sz="3000">
                <a:latin typeface="+mn-lt"/>
              </a:defRPr>
            </a:lvl1pPr>
          </a:lstStyle>
          <a:p>
            <a:r>
              <a:rPr lang="en-US" dirty="0"/>
              <a:t>Click to edit Master title style</a:t>
            </a:r>
          </a:p>
        </p:txBody>
      </p:sp>
      <p:sp>
        <p:nvSpPr>
          <p:cNvPr id="11" name="Date Placeholder 4"/>
          <p:cNvSpPr>
            <a:spLocks noGrp="1"/>
          </p:cNvSpPr>
          <p:nvPr>
            <p:ph type="dt" sz="half" idx="10"/>
          </p:nvPr>
        </p:nvSpPr>
        <p:spPr>
          <a:xfrm>
            <a:off x="345832" y="6356352"/>
            <a:ext cx="2743200" cy="365125"/>
          </a:xfrm>
          <a:prstGeom prst="rect">
            <a:avLst/>
          </a:prstGeom>
        </p:spPr>
        <p:txBody>
          <a:bodyPr/>
          <a:lstStyle/>
          <a:p>
            <a:endParaRPr lang="en-MY"/>
          </a:p>
        </p:txBody>
      </p:sp>
      <p:sp>
        <p:nvSpPr>
          <p:cNvPr id="12" name="Footer Placeholder 5"/>
          <p:cNvSpPr>
            <a:spLocks noGrp="1"/>
          </p:cNvSpPr>
          <p:nvPr>
            <p:ph type="ftr" sz="quarter" idx="11"/>
          </p:nvPr>
        </p:nvSpPr>
        <p:spPr>
          <a:xfrm>
            <a:off x="3489963" y="6356352"/>
            <a:ext cx="4114800" cy="365125"/>
          </a:xfrm>
          <a:prstGeom prst="rect">
            <a:avLst/>
          </a:prstGeom>
        </p:spPr>
        <p:txBody>
          <a:bodyPr/>
          <a:lstStyle/>
          <a:p>
            <a:endParaRPr lang="en-MY"/>
          </a:p>
        </p:txBody>
      </p:sp>
      <p:sp>
        <p:nvSpPr>
          <p:cNvPr id="13" name="Slide Number Placeholder 6"/>
          <p:cNvSpPr>
            <a:spLocks noGrp="1"/>
          </p:cNvSpPr>
          <p:nvPr>
            <p:ph type="sldNum" sz="quarter" idx="12"/>
          </p:nvPr>
        </p:nvSpPr>
        <p:spPr>
          <a:xfrm>
            <a:off x="7977555" y="6356352"/>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1076545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333830" y="242243"/>
            <a:ext cx="10508149" cy="1223700"/>
          </a:xfrm>
        </p:spPr>
        <p:txBody>
          <a:bodyPr/>
          <a:lstStyle>
            <a:lvl1pPr>
              <a:defRPr sz="3000">
                <a:latin typeface="+mn-lt"/>
              </a:defRPr>
            </a:lvl1pPr>
          </a:lstStyle>
          <a:p>
            <a:r>
              <a:rPr lang="en-US" dirty="0"/>
              <a:t>Click to edit Master title style</a:t>
            </a:r>
          </a:p>
        </p:txBody>
      </p:sp>
      <p:sp>
        <p:nvSpPr>
          <p:cNvPr id="7" name="Date Placeholder 4"/>
          <p:cNvSpPr>
            <a:spLocks noGrp="1"/>
          </p:cNvSpPr>
          <p:nvPr>
            <p:ph type="dt" sz="half" idx="10"/>
          </p:nvPr>
        </p:nvSpPr>
        <p:spPr>
          <a:xfrm>
            <a:off x="345832" y="6356352"/>
            <a:ext cx="2743200" cy="365125"/>
          </a:xfrm>
          <a:prstGeom prst="rect">
            <a:avLst/>
          </a:prstGeom>
        </p:spPr>
        <p:txBody>
          <a:bodyPr/>
          <a:lstStyle/>
          <a:p>
            <a:endParaRPr lang="en-MY"/>
          </a:p>
        </p:txBody>
      </p:sp>
      <p:sp>
        <p:nvSpPr>
          <p:cNvPr id="8" name="Footer Placeholder 5"/>
          <p:cNvSpPr>
            <a:spLocks noGrp="1"/>
          </p:cNvSpPr>
          <p:nvPr>
            <p:ph type="ftr" sz="quarter" idx="11"/>
          </p:nvPr>
        </p:nvSpPr>
        <p:spPr>
          <a:xfrm>
            <a:off x="3489963" y="6356352"/>
            <a:ext cx="4114800" cy="365125"/>
          </a:xfrm>
          <a:prstGeom prst="rect">
            <a:avLst/>
          </a:prstGeom>
        </p:spPr>
        <p:txBody>
          <a:bodyPr/>
          <a:lstStyle/>
          <a:p>
            <a:endParaRPr lang="en-MY"/>
          </a:p>
        </p:txBody>
      </p:sp>
      <p:sp>
        <p:nvSpPr>
          <p:cNvPr id="9" name="Slide Number Placeholder 6"/>
          <p:cNvSpPr>
            <a:spLocks noGrp="1"/>
          </p:cNvSpPr>
          <p:nvPr>
            <p:ph type="sldNum" sz="quarter" idx="12"/>
          </p:nvPr>
        </p:nvSpPr>
        <p:spPr>
          <a:xfrm>
            <a:off x="7977555" y="6356352"/>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18163277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3" name="TextBox 12"/>
          <p:cNvSpPr txBox="1"/>
          <p:nvPr userDrawn="1"/>
        </p:nvSpPr>
        <p:spPr>
          <a:xfrm>
            <a:off x="1683657" y="2670629"/>
            <a:ext cx="8128000" cy="784830"/>
          </a:xfrm>
          <a:prstGeom prst="rect">
            <a:avLst/>
          </a:prstGeom>
          <a:noFill/>
        </p:spPr>
        <p:txBody>
          <a:bodyPr wrap="square" rtlCol="0">
            <a:spAutoFit/>
          </a:bodyPr>
          <a:lstStyle/>
          <a:p>
            <a:pPr algn="ctr"/>
            <a:r>
              <a:rPr lang="en-US" sz="4500" b="1" dirty="0">
                <a:solidFill>
                  <a:srgbClr val="015E85"/>
                </a:solidFill>
              </a:rPr>
              <a:t>THANK YOU</a:t>
            </a:r>
            <a:endParaRPr lang="en-GB" sz="4500" b="1" dirty="0">
              <a:solidFill>
                <a:srgbClr val="015E85"/>
              </a:solidFill>
            </a:endParaRPr>
          </a:p>
        </p:txBody>
      </p:sp>
    </p:spTree>
    <p:extLst>
      <p:ext uri="{BB962C8B-B14F-4D97-AF65-F5344CB8AC3E}">
        <p14:creationId xmlns:p14="http://schemas.microsoft.com/office/powerpoint/2010/main" val="247560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4AFB-9E11-42FE-9A34-315B986A46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1B8C80-01E7-47B1-AC8E-D3C03C10FD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BBE89F-CDEF-4081-B744-6934F7029E1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16C60B-B42A-47FF-B150-D1192DEF2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1D7FC-B98D-4362-B6A6-EC25C5E513B0}"/>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4189756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5D83"/>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276589" y="2237655"/>
            <a:ext cx="7455866" cy="1885348"/>
          </a:xfrm>
        </p:spPr>
        <p:txBody>
          <a:bodyPr/>
          <a:lstStyle>
            <a:lvl1pPr>
              <a:defRPr sz="4000" baseline="0">
                <a:solidFill>
                  <a:schemeClr val="bg1"/>
                </a:solidFill>
                <a:latin typeface="+mn-lt"/>
              </a:defRPr>
            </a:lvl1pPr>
          </a:lstStyle>
          <a:p>
            <a:r>
              <a:rPr lang="en-US" dirty="0"/>
              <a:t>Presentation Title Here</a:t>
            </a:r>
            <a:br>
              <a:rPr lang="en-US" dirty="0"/>
            </a:br>
            <a:r>
              <a:rPr lang="en-US" dirty="0"/>
              <a:t>(Font: Calibri | Font Size: 40 pts)</a:t>
            </a:r>
            <a:br>
              <a:rPr lang="en-US" dirty="0"/>
            </a:br>
            <a:r>
              <a:rPr lang="en-US" dirty="0"/>
              <a:t>Maximum 3 lines</a:t>
            </a:r>
          </a:p>
        </p:txBody>
      </p:sp>
      <p:grpSp>
        <p:nvGrpSpPr>
          <p:cNvPr id="9" name="Group 8"/>
          <p:cNvGrpSpPr/>
          <p:nvPr userDrawn="1"/>
        </p:nvGrpSpPr>
        <p:grpSpPr>
          <a:xfrm>
            <a:off x="661181" y="2237655"/>
            <a:ext cx="3305913" cy="1885348"/>
            <a:chOff x="661181" y="2237655"/>
            <a:chExt cx="3305913" cy="1885348"/>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181" y="2367786"/>
              <a:ext cx="2996419" cy="1480524"/>
            </a:xfrm>
            <a:prstGeom prst="rect">
              <a:avLst/>
            </a:prstGeom>
          </p:spPr>
        </p:pic>
        <p:cxnSp>
          <p:nvCxnSpPr>
            <p:cNvPr id="11" name="Straight Connector 10"/>
            <p:cNvCxnSpPr/>
            <p:nvPr userDrawn="1"/>
          </p:nvCxnSpPr>
          <p:spPr>
            <a:xfrm>
              <a:off x="3967094" y="2237655"/>
              <a:ext cx="0" cy="18853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userDrawn="1"/>
        </p:nvSpPr>
        <p:spPr>
          <a:xfrm flipV="1">
            <a:off x="0" y="6662056"/>
            <a:ext cx="12192000" cy="68942"/>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1664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3829" y="1881856"/>
            <a:ext cx="10508149" cy="3021219"/>
          </a:xfrm>
        </p:spPr>
        <p:txBody>
          <a:bodyPr/>
          <a:lstStyle>
            <a:lvl1pPr>
              <a:defRPr sz="6000" baseline="0">
                <a:solidFill>
                  <a:srgbClr val="005D83"/>
                </a:solidFill>
                <a:latin typeface="+mn-lt"/>
              </a:defRPr>
            </a:lvl1pPr>
          </a:lstStyle>
          <a:p>
            <a:r>
              <a:rPr lang="en-US" dirty="0"/>
              <a:t>Presentation Title Here</a:t>
            </a:r>
            <a:br>
              <a:rPr lang="en-US" dirty="0"/>
            </a:br>
            <a:r>
              <a:rPr lang="en-US" dirty="0"/>
              <a:t>(Font: Calibri | Font Size: 60 </a:t>
            </a:r>
            <a:r>
              <a:rPr lang="en-US" dirty="0" err="1"/>
              <a:t>pts</a:t>
            </a:r>
            <a:r>
              <a:rPr lang="en-US" dirty="0"/>
              <a:t>)</a:t>
            </a:r>
            <a:br>
              <a:rPr lang="en-US" dirty="0"/>
            </a:br>
            <a:r>
              <a:rPr lang="en-US" dirty="0"/>
              <a:t>Maximum 3 lines</a:t>
            </a:r>
          </a:p>
        </p:txBody>
      </p:sp>
    </p:spTree>
    <p:extLst>
      <p:ext uri="{BB962C8B-B14F-4D97-AF65-F5344CB8AC3E}">
        <p14:creationId xmlns:p14="http://schemas.microsoft.com/office/powerpoint/2010/main" val="3432588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33829" y="242243"/>
            <a:ext cx="10508149" cy="1223700"/>
          </a:xfrm>
        </p:spPr>
        <p:txBody>
          <a:bodyPr/>
          <a:lstStyle>
            <a:lvl1pPr>
              <a:defRPr sz="4000">
                <a:latin typeface="+mn-lt"/>
              </a:defRPr>
            </a:lvl1pPr>
          </a:lstStyle>
          <a:p>
            <a:r>
              <a:rPr lang="en-US" dirty="0"/>
              <a:t>Click to edit Master title style</a:t>
            </a:r>
          </a:p>
        </p:txBody>
      </p:sp>
      <p:sp>
        <p:nvSpPr>
          <p:cNvPr id="8" name="Content Placeholder 2"/>
          <p:cNvSpPr>
            <a:spLocks noGrp="1"/>
          </p:cNvSpPr>
          <p:nvPr>
            <p:ph idx="1" hasCustomPrompt="1"/>
          </p:nvPr>
        </p:nvSpPr>
        <p:spPr>
          <a:xfrm>
            <a:off x="333829" y="1827627"/>
            <a:ext cx="1050814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4"/>
          <p:cNvSpPr>
            <a:spLocks noGrp="1"/>
          </p:cNvSpPr>
          <p:nvPr>
            <p:ph type="dt" sz="half" idx="10"/>
          </p:nvPr>
        </p:nvSpPr>
        <p:spPr>
          <a:xfrm>
            <a:off x="345832" y="6356350"/>
            <a:ext cx="2743200" cy="365125"/>
          </a:xfrm>
          <a:prstGeom prst="rect">
            <a:avLst/>
          </a:prstGeom>
        </p:spPr>
        <p:txBody>
          <a:bodyPr/>
          <a:lstStyle/>
          <a:p>
            <a:endParaRPr lang="en-MY"/>
          </a:p>
        </p:txBody>
      </p:sp>
      <p:sp>
        <p:nvSpPr>
          <p:cNvPr id="10" name="Footer Placeholder 5"/>
          <p:cNvSpPr>
            <a:spLocks noGrp="1"/>
          </p:cNvSpPr>
          <p:nvPr>
            <p:ph type="ftr" sz="quarter" idx="11"/>
          </p:nvPr>
        </p:nvSpPr>
        <p:spPr>
          <a:xfrm>
            <a:off x="3489963" y="6356350"/>
            <a:ext cx="4114800" cy="365125"/>
          </a:xfrm>
          <a:prstGeom prst="rect">
            <a:avLst/>
          </a:prstGeom>
        </p:spPr>
        <p:txBody>
          <a:bodyPr/>
          <a:lstStyle/>
          <a:p>
            <a:endParaRPr lang="en-MY"/>
          </a:p>
        </p:txBody>
      </p:sp>
      <p:sp>
        <p:nvSpPr>
          <p:cNvPr id="11" name="Slide Number Placeholder 6"/>
          <p:cNvSpPr>
            <a:spLocks noGrp="1"/>
          </p:cNvSpPr>
          <p:nvPr>
            <p:ph type="sldNum" sz="quarter" idx="12"/>
          </p:nvPr>
        </p:nvSpPr>
        <p:spPr>
          <a:xfrm>
            <a:off x="7977555" y="6356350"/>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718501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5D83"/>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4108" y="6123081"/>
            <a:ext cx="1143262" cy="564883"/>
          </a:xfrm>
          <a:prstGeom prst="rect">
            <a:avLst/>
          </a:prstGeom>
        </p:spPr>
      </p:pic>
      <p:sp>
        <p:nvSpPr>
          <p:cNvPr id="14" name="Title 1"/>
          <p:cNvSpPr>
            <a:spLocks noGrp="1"/>
          </p:cNvSpPr>
          <p:nvPr>
            <p:ph type="title" hasCustomPrompt="1"/>
          </p:nvPr>
        </p:nvSpPr>
        <p:spPr>
          <a:xfrm>
            <a:off x="333829" y="242243"/>
            <a:ext cx="10508149" cy="1223700"/>
          </a:xfrm>
        </p:spPr>
        <p:txBody>
          <a:bodyPr/>
          <a:lstStyle>
            <a:lvl1pPr>
              <a:defRPr sz="4000">
                <a:solidFill>
                  <a:schemeClr val="bg1"/>
                </a:solidFill>
                <a:latin typeface="+mn-lt"/>
              </a:defRPr>
            </a:lvl1pPr>
          </a:lstStyle>
          <a:p>
            <a:r>
              <a:rPr lang="en-US" dirty="0"/>
              <a:t>Click to edit Master title style (White text)</a:t>
            </a:r>
          </a:p>
        </p:txBody>
      </p:sp>
      <p:sp>
        <p:nvSpPr>
          <p:cNvPr id="15" name="Content Placeholder 2"/>
          <p:cNvSpPr>
            <a:spLocks noGrp="1"/>
          </p:cNvSpPr>
          <p:nvPr>
            <p:ph idx="1" hasCustomPrompt="1"/>
          </p:nvPr>
        </p:nvSpPr>
        <p:spPr>
          <a:xfrm>
            <a:off x="333829" y="1827627"/>
            <a:ext cx="10508149"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10971284" y="185738"/>
            <a:ext cx="913293" cy="644785"/>
          </a:xfrm>
          <a:prstGeom prst="rect">
            <a:avLst/>
          </a:prstGeom>
        </p:spPr>
      </p:pic>
      <p:grpSp>
        <p:nvGrpSpPr>
          <p:cNvPr id="17" name="Group 16"/>
          <p:cNvGrpSpPr/>
          <p:nvPr userDrawn="1"/>
        </p:nvGrpSpPr>
        <p:grpSpPr>
          <a:xfrm>
            <a:off x="-11016" y="6766392"/>
            <a:ext cx="12205597" cy="100584"/>
            <a:chOff x="-3894" y="3848095"/>
            <a:chExt cx="12205597" cy="100584"/>
          </a:xfrm>
        </p:grpSpPr>
        <p:sp>
          <p:nvSpPr>
            <p:cNvPr id="18" name="Shape 10"/>
            <p:cNvSpPr/>
            <p:nvPr/>
          </p:nvSpPr>
          <p:spPr>
            <a:xfrm>
              <a:off x="9283938" y="3848095"/>
              <a:ext cx="1463040" cy="100584"/>
            </a:xfrm>
            <a:prstGeom prst="rect">
              <a:avLst/>
            </a:prstGeom>
            <a:solidFill>
              <a:srgbClr val="FF971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9" name="Shape 11"/>
            <p:cNvSpPr/>
            <p:nvPr/>
          </p:nvSpPr>
          <p:spPr>
            <a:xfrm>
              <a:off x="10738663" y="3848095"/>
              <a:ext cx="1463040" cy="100584"/>
            </a:xfrm>
            <a:prstGeom prst="rect">
              <a:avLst/>
            </a:prstGeom>
            <a:solidFill>
              <a:srgbClr val="F20253"/>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20" name="Shape 12"/>
            <p:cNvSpPr/>
            <p:nvPr/>
          </p:nvSpPr>
          <p:spPr>
            <a:xfrm>
              <a:off x="-3894" y="3848095"/>
              <a:ext cx="1463040" cy="100584"/>
            </a:xfrm>
            <a:prstGeom prst="rect">
              <a:avLst/>
            </a:prstGeom>
            <a:solidFill>
              <a:srgbClr val="7ECEFD"/>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21" name="Shape 13"/>
            <p:cNvSpPr/>
            <p:nvPr/>
          </p:nvSpPr>
          <p:spPr>
            <a:xfrm>
              <a:off x="1466452" y="3848095"/>
              <a:ext cx="7818120" cy="100584"/>
            </a:xfrm>
            <a:prstGeom prst="rect">
              <a:avLst/>
            </a:prstGeom>
            <a:solidFill>
              <a:srgbClr val="2185C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467279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3353"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33353"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5665765"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65765"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10" name="Title 1"/>
          <p:cNvSpPr>
            <a:spLocks noGrp="1"/>
          </p:cNvSpPr>
          <p:nvPr>
            <p:ph type="title"/>
          </p:nvPr>
        </p:nvSpPr>
        <p:spPr>
          <a:xfrm>
            <a:off x="333829" y="242243"/>
            <a:ext cx="10508149" cy="1223700"/>
          </a:xfrm>
        </p:spPr>
        <p:txBody>
          <a:bodyPr/>
          <a:lstStyle>
            <a:lvl1pPr>
              <a:defRPr sz="4000">
                <a:latin typeface="+mn-lt"/>
              </a:defRPr>
            </a:lvl1pPr>
          </a:lstStyle>
          <a:p>
            <a:r>
              <a:rPr lang="en-US" dirty="0"/>
              <a:t>Click to edit Master title style</a:t>
            </a:r>
          </a:p>
        </p:txBody>
      </p:sp>
      <p:sp>
        <p:nvSpPr>
          <p:cNvPr id="11" name="Date Placeholder 4"/>
          <p:cNvSpPr>
            <a:spLocks noGrp="1"/>
          </p:cNvSpPr>
          <p:nvPr>
            <p:ph type="dt" sz="half" idx="10"/>
          </p:nvPr>
        </p:nvSpPr>
        <p:spPr>
          <a:xfrm>
            <a:off x="345832" y="6356350"/>
            <a:ext cx="2743200" cy="365125"/>
          </a:xfrm>
          <a:prstGeom prst="rect">
            <a:avLst/>
          </a:prstGeom>
        </p:spPr>
        <p:txBody>
          <a:bodyPr/>
          <a:lstStyle/>
          <a:p>
            <a:endParaRPr lang="en-MY"/>
          </a:p>
        </p:txBody>
      </p:sp>
      <p:sp>
        <p:nvSpPr>
          <p:cNvPr id="12" name="Footer Placeholder 5"/>
          <p:cNvSpPr>
            <a:spLocks noGrp="1"/>
          </p:cNvSpPr>
          <p:nvPr>
            <p:ph type="ftr" sz="quarter" idx="11"/>
          </p:nvPr>
        </p:nvSpPr>
        <p:spPr>
          <a:xfrm>
            <a:off x="3489963" y="6356350"/>
            <a:ext cx="4114800" cy="365125"/>
          </a:xfrm>
          <a:prstGeom prst="rect">
            <a:avLst/>
          </a:prstGeom>
        </p:spPr>
        <p:txBody>
          <a:bodyPr/>
          <a:lstStyle/>
          <a:p>
            <a:endParaRPr lang="en-MY"/>
          </a:p>
        </p:txBody>
      </p:sp>
      <p:sp>
        <p:nvSpPr>
          <p:cNvPr id="13" name="Slide Number Placeholder 6"/>
          <p:cNvSpPr>
            <a:spLocks noGrp="1"/>
          </p:cNvSpPr>
          <p:nvPr>
            <p:ph type="sldNum" sz="quarter" idx="12"/>
          </p:nvPr>
        </p:nvSpPr>
        <p:spPr>
          <a:xfrm>
            <a:off x="7977555" y="6356350"/>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2662068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33829" y="242243"/>
            <a:ext cx="10508149" cy="1223700"/>
          </a:xfrm>
        </p:spPr>
        <p:txBody>
          <a:bodyPr/>
          <a:lstStyle>
            <a:lvl1pPr>
              <a:defRPr sz="4000">
                <a:latin typeface="+mn-lt"/>
              </a:defRPr>
            </a:lvl1pPr>
          </a:lstStyle>
          <a:p>
            <a:r>
              <a:rPr lang="en-US" dirty="0"/>
              <a:t>Click to edit Master title style</a:t>
            </a:r>
          </a:p>
        </p:txBody>
      </p:sp>
      <p:sp>
        <p:nvSpPr>
          <p:cNvPr id="7" name="Date Placeholder 4"/>
          <p:cNvSpPr>
            <a:spLocks noGrp="1"/>
          </p:cNvSpPr>
          <p:nvPr>
            <p:ph type="dt" sz="half" idx="10"/>
          </p:nvPr>
        </p:nvSpPr>
        <p:spPr>
          <a:xfrm>
            <a:off x="345832" y="6356350"/>
            <a:ext cx="2743200" cy="365125"/>
          </a:xfrm>
          <a:prstGeom prst="rect">
            <a:avLst/>
          </a:prstGeom>
        </p:spPr>
        <p:txBody>
          <a:bodyPr/>
          <a:lstStyle/>
          <a:p>
            <a:endParaRPr lang="en-MY"/>
          </a:p>
        </p:txBody>
      </p:sp>
      <p:sp>
        <p:nvSpPr>
          <p:cNvPr id="8" name="Footer Placeholder 5"/>
          <p:cNvSpPr>
            <a:spLocks noGrp="1"/>
          </p:cNvSpPr>
          <p:nvPr>
            <p:ph type="ftr" sz="quarter" idx="11"/>
          </p:nvPr>
        </p:nvSpPr>
        <p:spPr>
          <a:xfrm>
            <a:off x="3489963" y="6356350"/>
            <a:ext cx="4114800" cy="365125"/>
          </a:xfrm>
          <a:prstGeom prst="rect">
            <a:avLst/>
          </a:prstGeom>
        </p:spPr>
        <p:txBody>
          <a:bodyPr/>
          <a:lstStyle/>
          <a:p>
            <a:endParaRPr lang="en-MY"/>
          </a:p>
        </p:txBody>
      </p:sp>
      <p:sp>
        <p:nvSpPr>
          <p:cNvPr id="9" name="Slide Number Placeholder 6"/>
          <p:cNvSpPr>
            <a:spLocks noGrp="1"/>
          </p:cNvSpPr>
          <p:nvPr>
            <p:ph type="sldNum" sz="quarter" idx="12"/>
          </p:nvPr>
        </p:nvSpPr>
        <p:spPr>
          <a:xfrm>
            <a:off x="7977555" y="6356350"/>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2933063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345832" y="6356350"/>
            <a:ext cx="2743200" cy="365125"/>
          </a:xfrm>
          <a:prstGeom prst="rect">
            <a:avLst/>
          </a:prstGeom>
        </p:spPr>
        <p:txBody>
          <a:bodyPr/>
          <a:lstStyle/>
          <a:p>
            <a:endParaRPr lang="en-MY"/>
          </a:p>
        </p:txBody>
      </p:sp>
      <p:sp>
        <p:nvSpPr>
          <p:cNvPr id="6" name="Footer Placeholder 5"/>
          <p:cNvSpPr>
            <a:spLocks noGrp="1"/>
          </p:cNvSpPr>
          <p:nvPr>
            <p:ph type="ftr" sz="quarter" idx="11"/>
          </p:nvPr>
        </p:nvSpPr>
        <p:spPr>
          <a:xfrm>
            <a:off x="3489963" y="6356350"/>
            <a:ext cx="4114800" cy="365125"/>
          </a:xfrm>
          <a:prstGeom prst="rect">
            <a:avLst/>
          </a:prstGeom>
        </p:spPr>
        <p:txBody>
          <a:bodyPr/>
          <a:lstStyle/>
          <a:p>
            <a:endParaRPr lang="en-MY"/>
          </a:p>
        </p:txBody>
      </p:sp>
      <p:sp>
        <p:nvSpPr>
          <p:cNvPr id="7" name="Slide Number Placeholder 6"/>
          <p:cNvSpPr>
            <a:spLocks noGrp="1"/>
          </p:cNvSpPr>
          <p:nvPr>
            <p:ph type="sldNum" sz="quarter" idx="12"/>
          </p:nvPr>
        </p:nvSpPr>
        <p:spPr>
          <a:xfrm>
            <a:off x="7977555" y="6356350"/>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3521094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5832" y="499403"/>
            <a:ext cx="3932237" cy="1600200"/>
          </a:xfrm>
          <a:prstGeom prst="rect">
            <a:avLst/>
          </a:prstGeom>
        </p:spPr>
        <p:txBody>
          <a:bodyPr anchor="b"/>
          <a:lstStyle>
            <a:lvl1pPr>
              <a:defRPr sz="3200">
                <a:latin typeface="+mn-lt"/>
              </a:defRPr>
            </a:lvl1pPr>
          </a:lstStyle>
          <a:p>
            <a:r>
              <a:rPr lang="en-US" dirty="0"/>
              <a:t>Click to edit Master title style</a:t>
            </a:r>
            <a:endParaRPr lang="en-MY" dirty="0"/>
          </a:p>
        </p:txBody>
      </p:sp>
      <p:sp>
        <p:nvSpPr>
          <p:cNvPr id="3" name="Picture Placeholder 2"/>
          <p:cNvSpPr>
            <a:spLocks noGrp="1"/>
          </p:cNvSpPr>
          <p:nvPr>
            <p:ph type="pic" idx="1"/>
          </p:nvPr>
        </p:nvSpPr>
        <p:spPr>
          <a:xfrm>
            <a:off x="4689232" y="1029628"/>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345832" y="2099603"/>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4"/>
          <p:cNvSpPr>
            <a:spLocks noGrp="1"/>
          </p:cNvSpPr>
          <p:nvPr>
            <p:ph type="dt" sz="half" idx="10"/>
          </p:nvPr>
        </p:nvSpPr>
        <p:spPr>
          <a:xfrm>
            <a:off x="345832" y="6356350"/>
            <a:ext cx="2743200" cy="365125"/>
          </a:xfrm>
          <a:prstGeom prst="rect">
            <a:avLst/>
          </a:prstGeom>
        </p:spPr>
        <p:txBody>
          <a:bodyPr/>
          <a:lstStyle/>
          <a:p>
            <a:endParaRPr lang="en-MY"/>
          </a:p>
        </p:txBody>
      </p:sp>
      <p:sp>
        <p:nvSpPr>
          <p:cNvPr id="9" name="Footer Placeholder 5"/>
          <p:cNvSpPr>
            <a:spLocks noGrp="1"/>
          </p:cNvSpPr>
          <p:nvPr>
            <p:ph type="ftr" sz="quarter" idx="11"/>
          </p:nvPr>
        </p:nvSpPr>
        <p:spPr>
          <a:xfrm>
            <a:off x="3489963" y="6356350"/>
            <a:ext cx="4114800" cy="365125"/>
          </a:xfrm>
          <a:prstGeom prst="rect">
            <a:avLst/>
          </a:prstGeom>
        </p:spPr>
        <p:txBody>
          <a:bodyPr/>
          <a:lstStyle/>
          <a:p>
            <a:endParaRPr lang="en-MY"/>
          </a:p>
        </p:txBody>
      </p:sp>
      <p:sp>
        <p:nvSpPr>
          <p:cNvPr id="10" name="Slide Number Placeholder 6"/>
          <p:cNvSpPr>
            <a:spLocks noGrp="1"/>
          </p:cNvSpPr>
          <p:nvPr>
            <p:ph type="sldNum" sz="quarter" idx="12"/>
          </p:nvPr>
        </p:nvSpPr>
        <p:spPr>
          <a:xfrm>
            <a:off x="7977555" y="6356350"/>
            <a:ext cx="2743200" cy="365125"/>
          </a:xfrm>
          <a:prstGeom prst="rect">
            <a:avLst/>
          </a:prstGeom>
        </p:spPr>
        <p:txBody>
          <a:bodyPr/>
          <a:lstStyle/>
          <a:p>
            <a:fld id="{41FC0BE7-116A-461A-BFAD-637614CCDEC9}" type="slidenum">
              <a:rPr lang="en-MY" smtClean="0"/>
              <a:t>‹#›</a:t>
            </a:fld>
            <a:endParaRPr lang="en-MY"/>
          </a:p>
        </p:txBody>
      </p:sp>
    </p:spTree>
    <p:extLst>
      <p:ext uri="{BB962C8B-B14F-4D97-AF65-F5344CB8AC3E}">
        <p14:creationId xmlns:p14="http://schemas.microsoft.com/office/powerpoint/2010/main" val="1858795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Box 12"/>
          <p:cNvSpPr txBox="1"/>
          <p:nvPr userDrawn="1"/>
        </p:nvSpPr>
        <p:spPr>
          <a:xfrm>
            <a:off x="1683657" y="2670629"/>
            <a:ext cx="8128000" cy="1015663"/>
          </a:xfrm>
          <a:prstGeom prst="rect">
            <a:avLst/>
          </a:prstGeom>
          <a:noFill/>
        </p:spPr>
        <p:txBody>
          <a:bodyPr wrap="square" rtlCol="0">
            <a:spAutoFit/>
          </a:bodyPr>
          <a:lstStyle/>
          <a:p>
            <a:pPr algn="ctr"/>
            <a:r>
              <a:rPr lang="en-US" sz="6000" b="1" dirty="0">
                <a:solidFill>
                  <a:srgbClr val="015E85"/>
                </a:solidFill>
              </a:rPr>
              <a:t>THANK YOU</a:t>
            </a:r>
            <a:endParaRPr lang="en-GB" sz="6000" b="1" dirty="0">
              <a:solidFill>
                <a:srgbClr val="015E85"/>
              </a:solidFill>
            </a:endParaRPr>
          </a:p>
        </p:txBody>
      </p:sp>
    </p:spTree>
    <p:extLst>
      <p:ext uri="{BB962C8B-B14F-4D97-AF65-F5344CB8AC3E}">
        <p14:creationId xmlns:p14="http://schemas.microsoft.com/office/powerpoint/2010/main" val="3771755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3010865" y="4798162"/>
            <a:ext cx="6164532" cy="1570773"/>
            <a:chOff x="3010865" y="4538855"/>
            <a:chExt cx="6164532" cy="1570773"/>
          </a:xfrm>
        </p:grpSpPr>
        <p:grpSp>
          <p:nvGrpSpPr>
            <p:cNvPr id="4" name="Group 3"/>
            <p:cNvGrpSpPr/>
            <p:nvPr userDrawn="1"/>
          </p:nvGrpSpPr>
          <p:grpSpPr>
            <a:xfrm>
              <a:off x="3010865" y="4968445"/>
              <a:ext cx="6164532" cy="1141183"/>
              <a:chOff x="3270172" y="5227752"/>
              <a:chExt cx="6164532" cy="1141183"/>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0197" y="5341325"/>
                <a:ext cx="1030898" cy="102565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3093" y="5227752"/>
                <a:ext cx="2041611" cy="114118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0172" y="5274333"/>
                <a:ext cx="2088028" cy="1034372"/>
              </a:xfrm>
              <a:prstGeom prst="rect">
                <a:avLst/>
              </a:prstGeom>
            </p:spPr>
          </p:pic>
        </p:grpSp>
        <p:sp>
          <p:nvSpPr>
            <p:cNvPr id="5" name="TextBox 4"/>
            <p:cNvSpPr txBox="1"/>
            <p:nvPr userDrawn="1"/>
          </p:nvSpPr>
          <p:spPr>
            <a:xfrm>
              <a:off x="4322307" y="4538855"/>
              <a:ext cx="3541648" cy="369332"/>
            </a:xfrm>
            <a:prstGeom prst="rect">
              <a:avLst/>
            </a:prstGeom>
            <a:noFill/>
          </p:spPr>
          <p:txBody>
            <a:bodyPr wrap="square" rtlCol="0">
              <a:spAutoFit/>
            </a:bodyPr>
            <a:lstStyle/>
            <a:p>
              <a:pPr algn="ctr"/>
              <a:r>
                <a:rPr lang="en-MY" b="1" dirty="0">
                  <a:solidFill>
                    <a:srgbClr val="005D83"/>
                  </a:solidFill>
                </a:rPr>
                <a:t>IMU GROUP OF COMPANIES</a:t>
              </a:r>
            </a:p>
          </p:txBody>
        </p:sp>
      </p:grpSp>
      <p:grpSp>
        <p:nvGrpSpPr>
          <p:cNvPr id="10" name="Group 9"/>
          <p:cNvGrpSpPr/>
          <p:nvPr userDrawn="1"/>
        </p:nvGrpSpPr>
        <p:grpSpPr>
          <a:xfrm>
            <a:off x="-11016" y="6766392"/>
            <a:ext cx="12205597" cy="100584"/>
            <a:chOff x="-3894" y="3848095"/>
            <a:chExt cx="12205597" cy="100584"/>
          </a:xfrm>
        </p:grpSpPr>
        <p:sp>
          <p:nvSpPr>
            <p:cNvPr id="11" name="Shape 10"/>
            <p:cNvSpPr/>
            <p:nvPr/>
          </p:nvSpPr>
          <p:spPr>
            <a:xfrm>
              <a:off x="9283938" y="3848095"/>
              <a:ext cx="1463040" cy="100584"/>
            </a:xfrm>
            <a:prstGeom prst="rect">
              <a:avLst/>
            </a:prstGeom>
            <a:solidFill>
              <a:srgbClr val="FF971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2" name="Shape 11"/>
            <p:cNvSpPr/>
            <p:nvPr/>
          </p:nvSpPr>
          <p:spPr>
            <a:xfrm>
              <a:off x="10738663" y="3848095"/>
              <a:ext cx="1463040" cy="100584"/>
            </a:xfrm>
            <a:prstGeom prst="rect">
              <a:avLst/>
            </a:prstGeom>
            <a:solidFill>
              <a:srgbClr val="F20253"/>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3" name="Shape 12"/>
            <p:cNvSpPr/>
            <p:nvPr/>
          </p:nvSpPr>
          <p:spPr>
            <a:xfrm>
              <a:off x="-3894" y="3848095"/>
              <a:ext cx="1463040" cy="100584"/>
            </a:xfrm>
            <a:prstGeom prst="rect">
              <a:avLst/>
            </a:prstGeom>
            <a:solidFill>
              <a:srgbClr val="7ECEFD"/>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4" name="Shape 13"/>
            <p:cNvSpPr/>
            <p:nvPr/>
          </p:nvSpPr>
          <p:spPr>
            <a:xfrm>
              <a:off x="1466452" y="3848095"/>
              <a:ext cx="7818120" cy="100584"/>
            </a:xfrm>
            <a:prstGeom prst="rect">
              <a:avLst/>
            </a:prstGeom>
            <a:solidFill>
              <a:srgbClr val="2185C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4212265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490D-BA83-4BA0-8253-666E9332D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70C06B-13FD-48CC-B4C4-1EDD651D1F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A3FC3A-D561-4E5A-A6E8-4D2A4498E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864F7E-F3A4-4975-8771-F4BB354D281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D52E654-1479-4658-A0B4-370B841F7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758BA5-76B2-493B-83F0-55D7210DE712}"/>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1001379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34818" name="Rectangle 2"/>
          <p:cNvSpPr>
            <a:spLocks noGrp="1" noRot="1" noChangeArrowheads="1"/>
          </p:cNvSpPr>
          <p:nvPr>
            <p:ph type="ctrTitle"/>
          </p:nvPr>
        </p:nvSpPr>
        <p:spPr>
          <a:xfrm>
            <a:off x="914400" y="1981200"/>
            <a:ext cx="10363200" cy="1600200"/>
          </a:xfrm>
        </p:spPr>
        <p:txBody>
          <a:bodyPr/>
          <a:lstStyle>
            <a:lvl1pPr>
              <a:defRPr/>
            </a:lvl1pPr>
          </a:lstStyle>
          <a:p>
            <a:pPr lvl="0"/>
            <a:r>
              <a:rPr lang="en-US" noProof="0"/>
              <a:t>Click to edit Master title style</a:t>
            </a:r>
          </a:p>
        </p:txBody>
      </p:sp>
      <p:sp>
        <p:nvSpPr>
          <p:cNvPr id="34819"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07A00A-F529-4C7D-ACA4-51021F138D7C}" type="slidenum">
              <a:rPr lang="en-US"/>
              <a:pPr>
                <a:defRPr/>
              </a:pPr>
              <a:t>‹#›</a:t>
            </a:fld>
            <a:endParaRPr lang="en-US"/>
          </a:p>
        </p:txBody>
      </p:sp>
    </p:spTree>
    <p:extLst>
      <p:ext uri="{BB962C8B-B14F-4D97-AF65-F5344CB8AC3E}">
        <p14:creationId xmlns:p14="http://schemas.microsoft.com/office/powerpoint/2010/main" val="3668928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6DC21EB-3247-4115-B36C-99F541DBF9A3}"/>
              </a:ext>
            </a:extLst>
          </p:cNvPr>
          <p:cNvSpPr txBox="1">
            <a:spLocks noGrp="1"/>
          </p:cNvSpPr>
          <p:nvPr>
            <p:ph type="body" idx="1"/>
          </p:nvPr>
        </p:nvSpPr>
        <p:spPr>
          <a:xfrm>
            <a:off x="1024128" y="2179636"/>
            <a:ext cx="4754880" cy="822960"/>
          </a:xfrm>
        </p:spPr>
        <p:txBody>
          <a:bodyPr lIns="137160" rIns="137160" anchor="ctr"/>
          <a:lstStyle>
            <a:lvl1pPr marL="0" indent="0">
              <a:spcBef>
                <a:spcPts val="0"/>
              </a:spcBef>
              <a:spcAft>
                <a:spcPts val="0"/>
              </a:spcAft>
              <a:buNone/>
              <a:defRPr sz="2300">
                <a:solidFill>
                  <a:srgbClr val="1CADE4"/>
                </a:solidFill>
              </a:defRPr>
            </a:lvl1pPr>
          </a:lstStyle>
          <a:p>
            <a:pPr lvl="0"/>
            <a:r>
              <a:rPr lang="en-US"/>
              <a:t>Edit Master text styles</a:t>
            </a:r>
          </a:p>
        </p:txBody>
      </p:sp>
      <p:sp>
        <p:nvSpPr>
          <p:cNvPr id="3" name="Content Placeholder 3">
            <a:extLst>
              <a:ext uri="{FF2B5EF4-FFF2-40B4-BE49-F238E27FC236}">
                <a16:creationId xmlns:a16="http://schemas.microsoft.com/office/drawing/2014/main" id="{7E0042B6-AA5E-43D2-A850-C6282C2D1637}"/>
              </a:ext>
            </a:extLst>
          </p:cNvPr>
          <p:cNvSpPr txBox="1">
            <a:spLocks noGrp="1"/>
          </p:cNvSpPr>
          <p:nvPr>
            <p:ph idx="2"/>
          </p:nvPr>
        </p:nvSpPr>
        <p:spPr>
          <a:xfrm>
            <a:off x="1024128" y="2967785"/>
            <a:ext cx="4754880" cy="334157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4">
            <a:extLst>
              <a:ext uri="{FF2B5EF4-FFF2-40B4-BE49-F238E27FC236}">
                <a16:creationId xmlns:a16="http://schemas.microsoft.com/office/drawing/2014/main" id="{5FB7EF2F-17E8-4630-876E-83EB5B8F9E3B}"/>
              </a:ext>
            </a:extLst>
          </p:cNvPr>
          <p:cNvSpPr txBox="1">
            <a:spLocks noGrp="1"/>
          </p:cNvSpPr>
          <p:nvPr>
            <p:ph type="body" idx="3"/>
          </p:nvPr>
        </p:nvSpPr>
        <p:spPr>
          <a:xfrm>
            <a:off x="5990883" y="2179636"/>
            <a:ext cx="4754880" cy="822960"/>
          </a:xfrm>
        </p:spPr>
        <p:txBody>
          <a:bodyPr lIns="137160" rIns="137160" anchor="ctr"/>
          <a:lstStyle>
            <a:lvl1pPr marL="0" indent="0">
              <a:spcBef>
                <a:spcPts val="1800"/>
              </a:spcBef>
              <a:spcAft>
                <a:spcPts val="0"/>
              </a:spcAft>
              <a:buNone/>
              <a:defRPr sz="2300">
                <a:solidFill>
                  <a:srgbClr val="1CADE4"/>
                </a:solidFill>
              </a:defRPr>
            </a:lvl1pPr>
          </a:lstStyle>
          <a:p>
            <a:pPr lvl="0"/>
            <a:r>
              <a:rPr lang="en-US"/>
              <a:t>Edit Master text styles</a:t>
            </a:r>
          </a:p>
        </p:txBody>
      </p:sp>
      <p:sp>
        <p:nvSpPr>
          <p:cNvPr id="5" name="Content Placeholder 5">
            <a:extLst>
              <a:ext uri="{FF2B5EF4-FFF2-40B4-BE49-F238E27FC236}">
                <a16:creationId xmlns:a16="http://schemas.microsoft.com/office/drawing/2014/main" id="{9F07F499-C8D8-4B41-B457-94848C77B862}"/>
              </a:ext>
            </a:extLst>
          </p:cNvPr>
          <p:cNvSpPr txBox="1">
            <a:spLocks noGrp="1"/>
          </p:cNvSpPr>
          <p:nvPr>
            <p:ph idx="4"/>
          </p:nvPr>
        </p:nvSpPr>
        <p:spPr>
          <a:xfrm>
            <a:off x="5990883" y="2967785"/>
            <a:ext cx="4754880" cy="334157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6">
            <a:extLst>
              <a:ext uri="{FF2B5EF4-FFF2-40B4-BE49-F238E27FC236}">
                <a16:creationId xmlns:a16="http://schemas.microsoft.com/office/drawing/2014/main" id="{8E942949-BF6E-440B-860A-36E26D29D0D7}"/>
              </a:ext>
            </a:extLst>
          </p:cNvPr>
          <p:cNvSpPr txBox="1">
            <a:spLocks noGrp="1"/>
          </p:cNvSpPr>
          <p:nvPr>
            <p:ph type="dt" sz="half" idx="7"/>
          </p:nvPr>
        </p:nvSpPr>
        <p:spPr/>
        <p:txBody>
          <a:bodyPr/>
          <a:lstStyle>
            <a:lvl1pPr>
              <a:defRPr/>
            </a:lvl1pPr>
          </a:lstStyle>
          <a:p>
            <a:pPr lvl="0"/>
            <a:endParaRPr lang="en-US"/>
          </a:p>
        </p:txBody>
      </p:sp>
      <p:sp>
        <p:nvSpPr>
          <p:cNvPr id="7" name="Footer Placeholder 7">
            <a:extLst>
              <a:ext uri="{FF2B5EF4-FFF2-40B4-BE49-F238E27FC236}">
                <a16:creationId xmlns:a16="http://schemas.microsoft.com/office/drawing/2014/main" id="{B695CEDB-43D5-4EB5-8482-79737357D552}"/>
              </a:ext>
            </a:extLst>
          </p:cNvPr>
          <p:cNvSpPr txBox="1">
            <a:spLocks noGrp="1"/>
          </p:cNvSpPr>
          <p:nvPr>
            <p:ph type="ftr" sz="quarter" idx="9"/>
          </p:nvPr>
        </p:nvSpPr>
        <p:spPr/>
        <p:txBody>
          <a:bodyPr/>
          <a:lstStyle>
            <a:lvl1pPr>
              <a:defRPr/>
            </a:lvl1pPr>
          </a:lstStyle>
          <a:p>
            <a:pPr lvl="0"/>
            <a:endParaRPr lang="en-US"/>
          </a:p>
        </p:txBody>
      </p:sp>
      <p:sp>
        <p:nvSpPr>
          <p:cNvPr id="8" name="Slide Number Placeholder 8">
            <a:extLst>
              <a:ext uri="{FF2B5EF4-FFF2-40B4-BE49-F238E27FC236}">
                <a16:creationId xmlns:a16="http://schemas.microsoft.com/office/drawing/2014/main" id="{2DDCD601-D92B-4FAD-A77B-D505401014F2}"/>
              </a:ext>
            </a:extLst>
          </p:cNvPr>
          <p:cNvSpPr txBox="1">
            <a:spLocks noGrp="1"/>
          </p:cNvSpPr>
          <p:nvPr>
            <p:ph type="sldNum" sz="quarter" idx="8"/>
          </p:nvPr>
        </p:nvSpPr>
        <p:spPr/>
        <p:txBody>
          <a:bodyPr/>
          <a:lstStyle>
            <a:lvl1pPr>
              <a:defRPr/>
            </a:lvl1pPr>
          </a:lstStyle>
          <a:p>
            <a:pPr lvl="0"/>
            <a:fld id="{A4DBEB90-0C2A-443B-823F-74C32097403E}" type="slidenum">
              <a:t>‹#›</a:t>
            </a:fld>
            <a:endParaRPr lang="en-US"/>
          </a:p>
        </p:txBody>
      </p:sp>
    </p:spTree>
    <p:extLst>
      <p:ext uri="{BB962C8B-B14F-4D97-AF65-F5344CB8AC3E}">
        <p14:creationId xmlns:p14="http://schemas.microsoft.com/office/powerpoint/2010/main" val="2609171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54F6587-2E2C-4DEA-90F1-4CE1345DCBE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B5E9664-2F8E-4D8E-A7A9-B00CAC456CED}"/>
              </a:ext>
            </a:extLst>
          </p:cNvPr>
          <p:cNvSpPr txBox="1">
            <a:spLocks noGrp="1"/>
          </p:cNvSpPr>
          <p:nvPr>
            <p:ph type="dt" sz="half" idx="7"/>
          </p:nvPr>
        </p:nvSpPr>
        <p:spPr/>
        <p:txBody>
          <a:bodyPr/>
          <a:lstStyle>
            <a:lvl1pPr>
              <a:defRPr/>
            </a:lvl1pPr>
          </a:lstStyle>
          <a:p>
            <a:pPr lvl="0"/>
            <a:endParaRPr lang="en-US"/>
          </a:p>
        </p:txBody>
      </p:sp>
      <p:sp>
        <p:nvSpPr>
          <p:cNvPr id="4" name="Footer Placeholder 4">
            <a:extLst>
              <a:ext uri="{FF2B5EF4-FFF2-40B4-BE49-F238E27FC236}">
                <a16:creationId xmlns:a16="http://schemas.microsoft.com/office/drawing/2014/main" id="{F7B811EE-2F60-4AFF-9E0F-CF6920E0AA32}"/>
              </a:ext>
            </a:extLst>
          </p:cNvPr>
          <p:cNvSpPr txBox="1">
            <a:spLocks noGrp="1"/>
          </p:cNvSpPr>
          <p:nvPr>
            <p:ph type="ftr" sz="quarter" idx="9"/>
          </p:nvPr>
        </p:nvSpPr>
        <p:spPr/>
        <p:txBody>
          <a:bodyPr/>
          <a:lstStyle>
            <a:lvl1pPr>
              <a:defRPr/>
            </a:lvl1pPr>
          </a:lstStyle>
          <a:p>
            <a:pPr lvl="0"/>
            <a:endParaRPr lang="en-US"/>
          </a:p>
        </p:txBody>
      </p:sp>
      <p:sp>
        <p:nvSpPr>
          <p:cNvPr id="5" name="Slide Number Placeholder 5">
            <a:extLst>
              <a:ext uri="{FF2B5EF4-FFF2-40B4-BE49-F238E27FC236}">
                <a16:creationId xmlns:a16="http://schemas.microsoft.com/office/drawing/2014/main" id="{1F7B063C-771F-49F9-8FD2-CF189F54859C}"/>
              </a:ext>
            </a:extLst>
          </p:cNvPr>
          <p:cNvSpPr txBox="1">
            <a:spLocks noGrp="1"/>
          </p:cNvSpPr>
          <p:nvPr>
            <p:ph type="sldNum" sz="quarter" idx="8"/>
          </p:nvPr>
        </p:nvSpPr>
        <p:spPr/>
        <p:txBody>
          <a:bodyPr/>
          <a:lstStyle>
            <a:lvl1pPr>
              <a:defRPr/>
            </a:lvl1pPr>
          </a:lstStyle>
          <a:p>
            <a:pPr lvl="0"/>
            <a:fld id="{4ECE3535-BA12-4F8C-A205-28578B844C4F}" type="slidenum">
              <a:t>‹#›</a:t>
            </a:fld>
            <a:endParaRPr lang="en-US"/>
          </a:p>
        </p:txBody>
      </p:sp>
    </p:spTree>
    <p:extLst>
      <p:ext uri="{BB962C8B-B14F-4D97-AF65-F5344CB8AC3E}">
        <p14:creationId xmlns:p14="http://schemas.microsoft.com/office/powerpoint/2010/main" val="1820793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C99D9AE8-00C8-4824-AD01-0D5B28D4FC62}"/>
              </a:ext>
            </a:extLst>
          </p:cNvPr>
          <p:cNvSpPr txBox="1">
            <a:spLocks noGrp="1"/>
          </p:cNvSpPr>
          <p:nvPr>
            <p:ph type="dt" sz="half" idx="7"/>
          </p:nvPr>
        </p:nvSpPr>
        <p:spPr/>
        <p:txBody>
          <a:bodyPr/>
          <a:lstStyle>
            <a:lvl1pPr>
              <a:defRPr/>
            </a:lvl1pPr>
          </a:lstStyle>
          <a:p>
            <a:pPr lvl="0"/>
            <a:endParaRPr lang="en-US"/>
          </a:p>
        </p:txBody>
      </p:sp>
      <p:sp>
        <p:nvSpPr>
          <p:cNvPr id="3" name="Footer Placeholder 3">
            <a:extLst>
              <a:ext uri="{FF2B5EF4-FFF2-40B4-BE49-F238E27FC236}">
                <a16:creationId xmlns:a16="http://schemas.microsoft.com/office/drawing/2014/main" id="{2EE7712A-86C1-46EF-B0B1-C3A53A3E86D1}"/>
              </a:ext>
            </a:extLst>
          </p:cNvPr>
          <p:cNvSpPr txBox="1">
            <a:spLocks noGrp="1"/>
          </p:cNvSpPr>
          <p:nvPr>
            <p:ph type="ftr" sz="quarter" idx="9"/>
          </p:nvPr>
        </p:nvSpPr>
        <p:spPr/>
        <p:txBody>
          <a:bodyPr/>
          <a:lstStyle>
            <a:lvl1pPr>
              <a:defRPr/>
            </a:lvl1pPr>
          </a:lstStyle>
          <a:p>
            <a:pPr lvl="0"/>
            <a:endParaRPr lang="en-US"/>
          </a:p>
        </p:txBody>
      </p:sp>
      <p:sp>
        <p:nvSpPr>
          <p:cNvPr id="4" name="Slide Number Placeholder 4">
            <a:extLst>
              <a:ext uri="{FF2B5EF4-FFF2-40B4-BE49-F238E27FC236}">
                <a16:creationId xmlns:a16="http://schemas.microsoft.com/office/drawing/2014/main" id="{6EDC9C8C-4C30-4126-BD2F-D26FBFD26647}"/>
              </a:ext>
            </a:extLst>
          </p:cNvPr>
          <p:cNvSpPr txBox="1">
            <a:spLocks noGrp="1"/>
          </p:cNvSpPr>
          <p:nvPr>
            <p:ph type="sldNum" sz="quarter" idx="8"/>
          </p:nvPr>
        </p:nvSpPr>
        <p:spPr/>
        <p:txBody>
          <a:bodyPr/>
          <a:lstStyle>
            <a:lvl1pPr>
              <a:defRPr/>
            </a:lvl1pPr>
          </a:lstStyle>
          <a:p>
            <a:pPr lvl="0"/>
            <a:fld id="{33633798-343A-431E-A447-4AF9AC32C9CE}" type="slidenum">
              <a:t>‹#›</a:t>
            </a:fld>
            <a:endParaRPr lang="en-US"/>
          </a:p>
        </p:txBody>
      </p:sp>
    </p:spTree>
    <p:extLst>
      <p:ext uri="{BB962C8B-B14F-4D97-AF65-F5344CB8AC3E}">
        <p14:creationId xmlns:p14="http://schemas.microsoft.com/office/powerpoint/2010/main" val="4173686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48D8B49-4862-435A-B872-12F4A94A9B1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326A52B-57E3-4B61-9173-7D4AC2F627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89DBB4-4E54-4159-A116-8AEF64A89252}"/>
              </a:ext>
            </a:extLst>
          </p:cNvPr>
          <p:cNvSpPr>
            <a:spLocks noGrp="1"/>
          </p:cNvSpPr>
          <p:nvPr>
            <p:ph type="sldNum" sz="quarter" idx="12"/>
          </p:nvPr>
        </p:nvSpPr>
        <p:spPr/>
        <p:txBody>
          <a:bodyPr/>
          <a:lstStyle>
            <a:lvl1pPr>
              <a:defRPr/>
            </a:lvl1pPr>
          </a:lstStyle>
          <a:p>
            <a:pPr>
              <a:defRPr/>
            </a:pPr>
            <a:fld id="{E8E84655-B5D0-41BB-90B8-F38A525399CA}" type="slidenum">
              <a:rPr lang="en-US" altLang="en-US"/>
              <a:pPr>
                <a:defRPr/>
              </a:pPr>
              <a:t>‹#›</a:t>
            </a:fld>
            <a:endParaRPr lang="en-US" altLang="en-US"/>
          </a:p>
        </p:txBody>
      </p:sp>
    </p:spTree>
    <p:extLst>
      <p:ext uri="{BB962C8B-B14F-4D97-AF65-F5344CB8AC3E}">
        <p14:creationId xmlns:p14="http://schemas.microsoft.com/office/powerpoint/2010/main" val="1826487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6E06E72-1D16-4FED-A882-1D689971C9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CB7BDE2-2355-4E11-AA76-1DC0A3B7D7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C507FF-C07E-47C1-AD5E-DAB589CC1D79}"/>
              </a:ext>
            </a:extLst>
          </p:cNvPr>
          <p:cNvSpPr>
            <a:spLocks noGrp="1"/>
          </p:cNvSpPr>
          <p:nvPr>
            <p:ph type="sldNum" sz="quarter" idx="12"/>
          </p:nvPr>
        </p:nvSpPr>
        <p:spPr/>
        <p:txBody>
          <a:bodyPr/>
          <a:lstStyle>
            <a:lvl1pPr>
              <a:defRPr/>
            </a:lvl1pPr>
          </a:lstStyle>
          <a:p>
            <a:pPr>
              <a:defRPr/>
            </a:pPr>
            <a:fld id="{E0A5C308-E6CE-4EEB-8E47-16816B07E56D}" type="slidenum">
              <a:rPr lang="en-US" altLang="en-US"/>
              <a:pPr>
                <a:defRPr/>
              </a:pPr>
              <a:t>‹#›</a:t>
            </a:fld>
            <a:endParaRPr lang="en-US" altLang="en-US"/>
          </a:p>
        </p:txBody>
      </p:sp>
    </p:spTree>
    <p:extLst>
      <p:ext uri="{BB962C8B-B14F-4D97-AF65-F5344CB8AC3E}">
        <p14:creationId xmlns:p14="http://schemas.microsoft.com/office/powerpoint/2010/main" val="2751640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4F6B9-AB85-4053-A021-49C43F05F71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48C19DE-E74E-4FA8-B341-836E07B36D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C4B384-8F74-4404-8F9A-D8FFC677EDD5}"/>
              </a:ext>
            </a:extLst>
          </p:cNvPr>
          <p:cNvSpPr>
            <a:spLocks noGrp="1"/>
          </p:cNvSpPr>
          <p:nvPr>
            <p:ph type="sldNum" sz="quarter" idx="12"/>
          </p:nvPr>
        </p:nvSpPr>
        <p:spPr/>
        <p:txBody>
          <a:bodyPr/>
          <a:lstStyle>
            <a:lvl1pPr>
              <a:defRPr/>
            </a:lvl1pPr>
          </a:lstStyle>
          <a:p>
            <a:pPr>
              <a:defRPr/>
            </a:pPr>
            <a:fld id="{F0296CB9-289B-4ABC-BFBB-66E87511E1DC}" type="slidenum">
              <a:rPr lang="en-US" altLang="en-US"/>
              <a:pPr>
                <a:defRPr/>
              </a:pPr>
              <a:t>‹#›</a:t>
            </a:fld>
            <a:endParaRPr lang="en-US" altLang="en-US"/>
          </a:p>
        </p:txBody>
      </p:sp>
    </p:spTree>
    <p:extLst>
      <p:ext uri="{BB962C8B-B14F-4D97-AF65-F5344CB8AC3E}">
        <p14:creationId xmlns:p14="http://schemas.microsoft.com/office/powerpoint/2010/main" val="1652974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ADA25-A86D-4520-80CC-ACF483E7985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2DDDD12-279B-40EF-BA1E-FA92B93A6A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D496A6-2F7A-4C9B-96CF-42914CAEF408}"/>
              </a:ext>
            </a:extLst>
          </p:cNvPr>
          <p:cNvSpPr>
            <a:spLocks noGrp="1"/>
          </p:cNvSpPr>
          <p:nvPr>
            <p:ph type="sldNum" sz="quarter" idx="12"/>
          </p:nvPr>
        </p:nvSpPr>
        <p:spPr/>
        <p:txBody>
          <a:bodyPr/>
          <a:lstStyle>
            <a:lvl1pPr>
              <a:defRPr/>
            </a:lvl1pPr>
          </a:lstStyle>
          <a:p>
            <a:pPr>
              <a:defRPr/>
            </a:pPr>
            <a:fld id="{36554AB8-61DC-47EF-AA3C-5DBF4EE9FBBB}" type="slidenum">
              <a:rPr lang="en-US" altLang="en-US"/>
              <a:pPr>
                <a:defRPr/>
              </a:pPr>
              <a:t>‹#›</a:t>
            </a:fld>
            <a:endParaRPr lang="en-US" altLang="en-US"/>
          </a:p>
        </p:txBody>
      </p:sp>
    </p:spTree>
    <p:extLst>
      <p:ext uri="{BB962C8B-B14F-4D97-AF65-F5344CB8AC3E}">
        <p14:creationId xmlns:p14="http://schemas.microsoft.com/office/powerpoint/2010/main" val="362787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48D8B49-4862-435A-B872-12F4A94A9B1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326A52B-57E3-4B61-9173-7D4AC2F627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89DBB4-4E54-4159-A116-8AEF64A89252}"/>
              </a:ext>
            </a:extLst>
          </p:cNvPr>
          <p:cNvSpPr>
            <a:spLocks noGrp="1"/>
          </p:cNvSpPr>
          <p:nvPr>
            <p:ph type="sldNum" sz="quarter" idx="12"/>
          </p:nvPr>
        </p:nvSpPr>
        <p:spPr/>
        <p:txBody>
          <a:bodyPr/>
          <a:lstStyle>
            <a:lvl1pPr>
              <a:defRPr/>
            </a:lvl1pPr>
          </a:lstStyle>
          <a:p>
            <a:pPr>
              <a:defRPr/>
            </a:pPr>
            <a:fld id="{E8E84655-B5D0-41BB-90B8-F38A525399CA}" type="slidenum">
              <a:rPr lang="en-US" altLang="en-US"/>
              <a:pPr>
                <a:defRPr/>
              </a:pPr>
              <a:t>‹#›</a:t>
            </a:fld>
            <a:endParaRPr lang="en-US" altLang="en-US"/>
          </a:p>
        </p:txBody>
      </p:sp>
    </p:spTree>
    <p:extLst>
      <p:ext uri="{BB962C8B-B14F-4D97-AF65-F5344CB8AC3E}">
        <p14:creationId xmlns:p14="http://schemas.microsoft.com/office/powerpoint/2010/main" val="3153391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277CA28-5781-40DE-80BC-841BD61244B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FF9AFF1-7294-4FB5-8B98-D65F75C1F2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A09EC3A-E7F9-4497-8EEF-324EE68211BE}"/>
              </a:ext>
            </a:extLst>
          </p:cNvPr>
          <p:cNvSpPr>
            <a:spLocks noGrp="1"/>
          </p:cNvSpPr>
          <p:nvPr>
            <p:ph type="sldNum" sz="quarter" idx="12"/>
          </p:nvPr>
        </p:nvSpPr>
        <p:spPr/>
        <p:txBody>
          <a:bodyPr/>
          <a:lstStyle>
            <a:lvl1pPr>
              <a:defRPr/>
            </a:lvl1pPr>
          </a:lstStyle>
          <a:p>
            <a:pPr>
              <a:defRPr/>
            </a:pPr>
            <a:fld id="{1ED6D323-7282-4CE3-AB19-F6D19366EFE4}" type="slidenum">
              <a:rPr lang="en-US" altLang="en-US"/>
              <a:pPr>
                <a:defRPr/>
              </a:pPr>
              <a:t>‹#›</a:t>
            </a:fld>
            <a:endParaRPr lang="en-US" altLang="en-US"/>
          </a:p>
        </p:txBody>
      </p:sp>
    </p:spTree>
    <p:extLst>
      <p:ext uri="{BB962C8B-B14F-4D97-AF65-F5344CB8AC3E}">
        <p14:creationId xmlns:p14="http://schemas.microsoft.com/office/powerpoint/2010/main" val="168841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64C5-64E4-47B8-9B7A-F8B376AF60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965C8E-6076-4E35-BB25-4AFF8F834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EEA4F6-9BE3-40BE-8C50-A30FB3B294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AC2209-87D2-4E83-93A0-5FD62E2CDA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E5BB33-6174-4022-8157-361D73DA53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4D5F7F-D81B-44E0-BC4A-B7AEBC161A4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9E16B6A-6433-47FD-BC42-F7D5526183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49851B-B408-4CE5-9A9D-3FD7E1C1563D}"/>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1082060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BEAEB79-C61E-487C-914D-663A60348AF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3604A29-D645-4164-902B-AAC80EB9F81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656592-1510-4575-A150-CFA83FFF4A4C}"/>
              </a:ext>
            </a:extLst>
          </p:cNvPr>
          <p:cNvSpPr>
            <a:spLocks noGrp="1"/>
          </p:cNvSpPr>
          <p:nvPr>
            <p:ph type="sldNum" sz="quarter" idx="12"/>
          </p:nvPr>
        </p:nvSpPr>
        <p:spPr/>
        <p:txBody>
          <a:bodyPr/>
          <a:lstStyle>
            <a:lvl1pPr>
              <a:defRPr/>
            </a:lvl1pPr>
          </a:lstStyle>
          <a:p>
            <a:pPr>
              <a:defRPr/>
            </a:pPr>
            <a:fld id="{1D6CDE6E-4DB5-4AF3-8120-214C1418FFB7}" type="slidenum">
              <a:rPr lang="en-US" altLang="en-US"/>
              <a:pPr>
                <a:defRPr/>
              </a:pPr>
              <a:t>‹#›</a:t>
            </a:fld>
            <a:endParaRPr lang="en-US" altLang="en-US"/>
          </a:p>
        </p:txBody>
      </p:sp>
    </p:spTree>
    <p:extLst>
      <p:ext uri="{BB962C8B-B14F-4D97-AF65-F5344CB8AC3E}">
        <p14:creationId xmlns:p14="http://schemas.microsoft.com/office/powerpoint/2010/main" val="211750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CE0C434-2E25-426B-A87B-A7A40706E9F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A2C62DC-7406-42AC-B84C-6A57083DDBA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7F0991F-3F5C-4F46-8DD6-3C83C519F565}"/>
              </a:ext>
            </a:extLst>
          </p:cNvPr>
          <p:cNvSpPr>
            <a:spLocks noGrp="1"/>
          </p:cNvSpPr>
          <p:nvPr>
            <p:ph type="sldNum" sz="quarter" idx="12"/>
          </p:nvPr>
        </p:nvSpPr>
        <p:spPr/>
        <p:txBody>
          <a:bodyPr/>
          <a:lstStyle>
            <a:lvl1pPr>
              <a:defRPr/>
            </a:lvl1pPr>
          </a:lstStyle>
          <a:p>
            <a:pPr>
              <a:defRPr/>
            </a:pPr>
            <a:fld id="{71D2CC94-C17C-4AF1-8753-2C71A91C65BC}" type="slidenum">
              <a:rPr lang="en-US" altLang="en-US"/>
              <a:pPr>
                <a:defRPr/>
              </a:pPr>
              <a:t>‹#›</a:t>
            </a:fld>
            <a:endParaRPr lang="en-US" altLang="en-US"/>
          </a:p>
        </p:txBody>
      </p:sp>
    </p:spTree>
    <p:extLst>
      <p:ext uri="{BB962C8B-B14F-4D97-AF65-F5344CB8AC3E}">
        <p14:creationId xmlns:p14="http://schemas.microsoft.com/office/powerpoint/2010/main" val="16179441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0B8FD4E-0DA0-48E5-88EE-586E2AA1D34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39F38B1-C234-40EE-9BB1-A766079658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68225E-0C5D-4B0D-9F63-1A8C020F9D71}"/>
              </a:ext>
            </a:extLst>
          </p:cNvPr>
          <p:cNvSpPr>
            <a:spLocks noGrp="1"/>
          </p:cNvSpPr>
          <p:nvPr>
            <p:ph type="sldNum" sz="quarter" idx="12"/>
          </p:nvPr>
        </p:nvSpPr>
        <p:spPr/>
        <p:txBody>
          <a:bodyPr/>
          <a:lstStyle>
            <a:lvl1pPr>
              <a:defRPr/>
            </a:lvl1pPr>
          </a:lstStyle>
          <a:p>
            <a:pPr>
              <a:defRPr/>
            </a:pPr>
            <a:fld id="{E60F522E-6687-4A1D-844D-279151CBF225}" type="slidenum">
              <a:rPr lang="en-US" altLang="en-US"/>
              <a:pPr>
                <a:defRPr/>
              </a:pPr>
              <a:t>‹#›</a:t>
            </a:fld>
            <a:endParaRPr lang="en-US" altLang="en-US"/>
          </a:p>
        </p:txBody>
      </p:sp>
    </p:spTree>
    <p:extLst>
      <p:ext uri="{BB962C8B-B14F-4D97-AF65-F5344CB8AC3E}">
        <p14:creationId xmlns:p14="http://schemas.microsoft.com/office/powerpoint/2010/main" val="1824783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FD45B5F-BEFB-420C-B9CF-FD82A15D7A9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A7FDEEA-CF8D-4658-B612-DC17E4ECA2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2C89A5-F664-4763-A366-38BCD720886C}"/>
              </a:ext>
            </a:extLst>
          </p:cNvPr>
          <p:cNvSpPr>
            <a:spLocks noGrp="1"/>
          </p:cNvSpPr>
          <p:nvPr>
            <p:ph type="sldNum" sz="quarter" idx="12"/>
          </p:nvPr>
        </p:nvSpPr>
        <p:spPr/>
        <p:txBody>
          <a:bodyPr/>
          <a:lstStyle>
            <a:lvl1pPr>
              <a:defRPr/>
            </a:lvl1pPr>
          </a:lstStyle>
          <a:p>
            <a:pPr>
              <a:defRPr/>
            </a:pPr>
            <a:fld id="{316237C7-8B05-4D25-A615-18A0DAACD8B8}" type="slidenum">
              <a:rPr lang="en-US" altLang="en-US"/>
              <a:pPr>
                <a:defRPr/>
              </a:pPr>
              <a:t>‹#›</a:t>
            </a:fld>
            <a:endParaRPr lang="en-US" altLang="en-US"/>
          </a:p>
        </p:txBody>
      </p:sp>
    </p:spTree>
    <p:extLst>
      <p:ext uri="{BB962C8B-B14F-4D97-AF65-F5344CB8AC3E}">
        <p14:creationId xmlns:p14="http://schemas.microsoft.com/office/powerpoint/2010/main" val="1910718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5F4CF-D69D-437E-A046-129DDEC7E92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3DE9AC2-2BF1-42D3-BF84-B95BCD656F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FE8EE0-C914-487E-A8E8-D1C0CCD50758}"/>
              </a:ext>
            </a:extLst>
          </p:cNvPr>
          <p:cNvSpPr>
            <a:spLocks noGrp="1"/>
          </p:cNvSpPr>
          <p:nvPr>
            <p:ph type="sldNum" sz="quarter" idx="12"/>
          </p:nvPr>
        </p:nvSpPr>
        <p:spPr/>
        <p:txBody>
          <a:bodyPr/>
          <a:lstStyle>
            <a:lvl1pPr>
              <a:defRPr/>
            </a:lvl1pPr>
          </a:lstStyle>
          <a:p>
            <a:pPr>
              <a:defRPr/>
            </a:pPr>
            <a:fld id="{F4D3A16C-66A8-437A-80B2-A2CE9366974B}" type="slidenum">
              <a:rPr lang="en-US" altLang="en-US"/>
              <a:pPr>
                <a:defRPr/>
              </a:pPr>
              <a:t>‹#›</a:t>
            </a:fld>
            <a:endParaRPr lang="en-US" altLang="en-US"/>
          </a:p>
        </p:txBody>
      </p:sp>
    </p:spTree>
    <p:extLst>
      <p:ext uri="{BB962C8B-B14F-4D97-AF65-F5344CB8AC3E}">
        <p14:creationId xmlns:p14="http://schemas.microsoft.com/office/powerpoint/2010/main" val="3038231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74CA0-7DD9-42A7-B1EC-C35EBE238A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093E57C-E246-4C7F-9DBF-466A3B02C7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CFDBFA-E8A9-448D-9FBF-58E7A3475E63}"/>
              </a:ext>
            </a:extLst>
          </p:cNvPr>
          <p:cNvSpPr>
            <a:spLocks noGrp="1"/>
          </p:cNvSpPr>
          <p:nvPr>
            <p:ph type="sldNum" sz="quarter" idx="12"/>
          </p:nvPr>
        </p:nvSpPr>
        <p:spPr/>
        <p:txBody>
          <a:bodyPr/>
          <a:lstStyle>
            <a:lvl1pPr>
              <a:defRPr/>
            </a:lvl1pPr>
          </a:lstStyle>
          <a:p>
            <a:pPr>
              <a:defRPr/>
            </a:pPr>
            <a:fld id="{145D273F-3D40-46ED-90C9-FCA6559CCE51}" type="slidenum">
              <a:rPr lang="en-US" altLang="en-US"/>
              <a:pPr>
                <a:defRPr/>
              </a:pPr>
              <a:t>‹#›</a:t>
            </a:fld>
            <a:endParaRPr lang="en-US" altLang="en-US"/>
          </a:p>
        </p:txBody>
      </p:sp>
    </p:spTree>
    <p:extLst>
      <p:ext uri="{BB962C8B-B14F-4D97-AF65-F5344CB8AC3E}">
        <p14:creationId xmlns:p14="http://schemas.microsoft.com/office/powerpoint/2010/main" val="2582527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1E47-BFD5-47BD-9342-360D0D20D4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9D5F91-DF53-4D0D-9F97-A9996B980B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CA98CD-6FAE-45C2-A08A-5B2ABD1D671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2E7DE7E-DBDF-4636-86F3-4C666B97EF0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A52D8AF-B419-41D6-BA48-44BBDFC3E973}"/>
              </a:ext>
            </a:extLst>
          </p:cNvPr>
          <p:cNvSpPr>
            <a:spLocks noGrp="1"/>
          </p:cNvSpPr>
          <p:nvPr>
            <p:ph type="sldNum" sz="quarter" idx="12"/>
          </p:nvPr>
        </p:nvSpPr>
        <p:spPr/>
        <p:txBody>
          <a:bodyPr/>
          <a:lstStyle/>
          <a:p>
            <a:pPr>
              <a:defRPr/>
            </a:pPr>
            <a:fld id="{E0A5C308-E6CE-4EEB-8E47-16816B07E56D}" type="slidenum">
              <a:rPr lang="en-US" altLang="en-US" smtClean="0"/>
              <a:pPr>
                <a:defRPr/>
              </a:pPr>
              <a:t>‹#›</a:t>
            </a:fld>
            <a:endParaRPr lang="en-US" altLang="en-US"/>
          </a:p>
        </p:txBody>
      </p:sp>
    </p:spTree>
    <p:extLst>
      <p:ext uri="{BB962C8B-B14F-4D97-AF65-F5344CB8AC3E}">
        <p14:creationId xmlns:p14="http://schemas.microsoft.com/office/powerpoint/2010/main" val="1702228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3AB9F-3DF1-4EA1-A225-EE501360B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C3A0ED-6E43-4FA1-BDAC-CF1E94AF2D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D2795-1EF4-405C-B337-46A85DE7A0E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75E8136-4A64-4465-8309-7C8E78E15C6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D8DF6E6-C6DE-481E-A98C-9BB1022A329D}"/>
              </a:ext>
            </a:extLst>
          </p:cNvPr>
          <p:cNvSpPr>
            <a:spLocks noGrp="1"/>
          </p:cNvSpPr>
          <p:nvPr>
            <p:ph type="sldNum" sz="quarter" idx="12"/>
          </p:nvPr>
        </p:nvSpPr>
        <p:spPr/>
        <p:txBody>
          <a:bodyPr/>
          <a:lstStyle/>
          <a:p>
            <a:pPr>
              <a:defRPr/>
            </a:pPr>
            <a:fld id="{F0296CB9-289B-4ABC-BFBB-66E87511E1DC}" type="slidenum">
              <a:rPr lang="en-US" altLang="en-US" smtClean="0"/>
              <a:pPr>
                <a:defRPr/>
              </a:pPr>
              <a:t>‹#›</a:t>
            </a:fld>
            <a:endParaRPr lang="en-US" altLang="en-US"/>
          </a:p>
        </p:txBody>
      </p:sp>
    </p:spTree>
    <p:extLst>
      <p:ext uri="{BB962C8B-B14F-4D97-AF65-F5344CB8AC3E}">
        <p14:creationId xmlns:p14="http://schemas.microsoft.com/office/powerpoint/2010/main" val="2723052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8ECA-34B5-4DFC-9743-BAA920817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46C5B6-04EA-4978-88BD-CC050A109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D452E-E3B2-4B09-8BA8-9AC7D6901B8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15CD04-C72A-489B-A920-CBF9416B183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995187F-F825-44B9-8FC4-7BFCDAF99F3E}"/>
              </a:ext>
            </a:extLst>
          </p:cNvPr>
          <p:cNvSpPr>
            <a:spLocks noGrp="1"/>
          </p:cNvSpPr>
          <p:nvPr>
            <p:ph type="sldNum" sz="quarter" idx="12"/>
          </p:nvPr>
        </p:nvSpPr>
        <p:spPr/>
        <p:txBody>
          <a:bodyPr/>
          <a:lstStyle/>
          <a:p>
            <a:pPr>
              <a:defRPr/>
            </a:pPr>
            <a:fld id="{36554AB8-61DC-47EF-AA3C-5DBF4EE9FBBB}" type="slidenum">
              <a:rPr lang="en-US" altLang="en-US" smtClean="0"/>
              <a:pPr>
                <a:defRPr/>
              </a:pPr>
              <a:t>‹#›</a:t>
            </a:fld>
            <a:endParaRPr lang="en-US" altLang="en-US"/>
          </a:p>
        </p:txBody>
      </p:sp>
    </p:spTree>
    <p:extLst>
      <p:ext uri="{BB962C8B-B14F-4D97-AF65-F5344CB8AC3E}">
        <p14:creationId xmlns:p14="http://schemas.microsoft.com/office/powerpoint/2010/main" val="4174180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57C2-D943-4E25-B979-DB6AD34A0A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C51386-7182-4E8D-BF28-B25698653E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B9C9EA-68BB-4BB2-A5AF-75C32429F9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BABDCC-8B36-4A8D-B70A-B6455C226F21}"/>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B847D3E6-995C-4D99-AA34-F1C8C4BBFD8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8FF187C0-604F-4C97-A4B3-9E70448B7F83}"/>
              </a:ext>
            </a:extLst>
          </p:cNvPr>
          <p:cNvSpPr>
            <a:spLocks noGrp="1"/>
          </p:cNvSpPr>
          <p:nvPr>
            <p:ph type="sldNum" sz="quarter" idx="12"/>
          </p:nvPr>
        </p:nvSpPr>
        <p:spPr/>
        <p:txBody>
          <a:bodyPr/>
          <a:lstStyle/>
          <a:p>
            <a:pPr>
              <a:defRPr/>
            </a:pPr>
            <a:fld id="{E8E84655-B5D0-41BB-90B8-F38A525399CA}" type="slidenum">
              <a:rPr lang="en-US" altLang="en-US" smtClean="0"/>
              <a:pPr>
                <a:defRPr/>
              </a:pPr>
              <a:t>‹#›</a:t>
            </a:fld>
            <a:endParaRPr lang="en-US" altLang="en-US"/>
          </a:p>
        </p:txBody>
      </p:sp>
    </p:spTree>
    <p:extLst>
      <p:ext uri="{BB962C8B-B14F-4D97-AF65-F5344CB8AC3E}">
        <p14:creationId xmlns:p14="http://schemas.microsoft.com/office/powerpoint/2010/main" val="419018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56E6-52C2-4945-88D4-5C342E093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85A2AF-4CF8-4097-A88F-46ED1BD789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0E6D07A-0812-43D3-9FB5-A3DBF6D960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E344DF-2A94-47F8-81DC-FD93AC99D36B}"/>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772816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4D21-65E2-483C-A728-1217111724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60341C-4A96-4040-A55C-FD027A551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754A1-7FA1-47DD-96E5-ED9645FB0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BE5EC1-05C2-4EB0-8F8D-DF12FD6654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7CCE1-17A8-4D8A-93E5-620E60FBA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417BC9-D3B8-4592-88C3-2E576EF556C9}"/>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D8E2C9B6-7332-4A30-9A80-2414FCC2D368}"/>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9C94ED38-317D-4175-9F9B-EAF1DC33F890}"/>
              </a:ext>
            </a:extLst>
          </p:cNvPr>
          <p:cNvSpPr>
            <a:spLocks noGrp="1"/>
          </p:cNvSpPr>
          <p:nvPr>
            <p:ph type="sldNum" sz="quarter" idx="12"/>
          </p:nvPr>
        </p:nvSpPr>
        <p:spPr/>
        <p:txBody>
          <a:bodyPr/>
          <a:lstStyle/>
          <a:p>
            <a:pPr>
              <a:defRPr/>
            </a:pPr>
            <a:fld id="{1ED6D323-7282-4CE3-AB19-F6D19366EFE4}" type="slidenum">
              <a:rPr lang="en-US" altLang="en-US" smtClean="0"/>
              <a:pPr>
                <a:defRPr/>
              </a:pPr>
              <a:t>‹#›</a:t>
            </a:fld>
            <a:endParaRPr lang="en-US" altLang="en-US"/>
          </a:p>
        </p:txBody>
      </p:sp>
    </p:spTree>
    <p:extLst>
      <p:ext uri="{BB962C8B-B14F-4D97-AF65-F5344CB8AC3E}">
        <p14:creationId xmlns:p14="http://schemas.microsoft.com/office/powerpoint/2010/main" val="536183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A3BE-2985-4F3E-AF6B-4C15AE248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BD851D-E346-487A-9308-E2F142F6A7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A1EB4B8E-23F9-4785-8C48-5ECF7E860347}"/>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568D8F65-D070-46CF-92C7-8415E5A787D1}"/>
              </a:ext>
            </a:extLst>
          </p:cNvPr>
          <p:cNvSpPr>
            <a:spLocks noGrp="1"/>
          </p:cNvSpPr>
          <p:nvPr>
            <p:ph type="sldNum" sz="quarter" idx="12"/>
          </p:nvPr>
        </p:nvSpPr>
        <p:spPr/>
        <p:txBody>
          <a:bodyPr/>
          <a:lstStyle/>
          <a:p>
            <a:pPr>
              <a:defRPr/>
            </a:pPr>
            <a:fld id="{1D6CDE6E-4DB5-4AF3-8120-214C1418FFB7}" type="slidenum">
              <a:rPr lang="en-US" altLang="en-US" smtClean="0"/>
              <a:pPr>
                <a:defRPr/>
              </a:pPr>
              <a:t>‹#›</a:t>
            </a:fld>
            <a:endParaRPr lang="en-US" altLang="en-US"/>
          </a:p>
        </p:txBody>
      </p:sp>
    </p:spTree>
    <p:extLst>
      <p:ext uri="{BB962C8B-B14F-4D97-AF65-F5344CB8AC3E}">
        <p14:creationId xmlns:p14="http://schemas.microsoft.com/office/powerpoint/2010/main" val="2024105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DACBD-8C2C-4D1E-99B0-38A5C28C070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F194DC96-C973-411D-9C6F-148944745D93}"/>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DAAA65AA-A004-40A2-9A80-454B613C6899}"/>
              </a:ext>
            </a:extLst>
          </p:cNvPr>
          <p:cNvSpPr>
            <a:spLocks noGrp="1"/>
          </p:cNvSpPr>
          <p:nvPr>
            <p:ph type="sldNum" sz="quarter" idx="12"/>
          </p:nvPr>
        </p:nvSpPr>
        <p:spPr/>
        <p:txBody>
          <a:bodyPr/>
          <a:lstStyle/>
          <a:p>
            <a:pPr>
              <a:defRPr/>
            </a:pPr>
            <a:fld id="{71D2CC94-C17C-4AF1-8753-2C71A91C65BC}" type="slidenum">
              <a:rPr lang="en-US" altLang="en-US" smtClean="0"/>
              <a:pPr>
                <a:defRPr/>
              </a:pPr>
              <a:t>‹#›</a:t>
            </a:fld>
            <a:endParaRPr lang="en-US" altLang="en-US"/>
          </a:p>
        </p:txBody>
      </p:sp>
    </p:spTree>
    <p:extLst>
      <p:ext uri="{BB962C8B-B14F-4D97-AF65-F5344CB8AC3E}">
        <p14:creationId xmlns:p14="http://schemas.microsoft.com/office/powerpoint/2010/main" val="2705363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A922-2F52-48C8-8773-9253C5141F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0524B9-65BC-4047-B815-7C8D2D570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47DDF-EBEE-471F-B73F-65E5FFE8B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3F1B75-B229-4565-A437-0066088EDEF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1C8DACDF-1E3B-486E-B0E2-B8EB8CD83B5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C6BC7F7-62DE-44D9-BCDA-329B39858023}"/>
              </a:ext>
            </a:extLst>
          </p:cNvPr>
          <p:cNvSpPr>
            <a:spLocks noGrp="1"/>
          </p:cNvSpPr>
          <p:nvPr>
            <p:ph type="sldNum" sz="quarter" idx="12"/>
          </p:nvPr>
        </p:nvSpPr>
        <p:spPr/>
        <p:txBody>
          <a:bodyPr/>
          <a:lstStyle/>
          <a:p>
            <a:pPr>
              <a:defRPr/>
            </a:pPr>
            <a:fld id="{E60F522E-6687-4A1D-844D-279151CBF225}" type="slidenum">
              <a:rPr lang="en-US" altLang="en-US" smtClean="0"/>
              <a:pPr>
                <a:defRPr/>
              </a:pPr>
              <a:t>‹#›</a:t>
            </a:fld>
            <a:endParaRPr lang="en-US" altLang="en-US"/>
          </a:p>
        </p:txBody>
      </p:sp>
    </p:spTree>
    <p:extLst>
      <p:ext uri="{BB962C8B-B14F-4D97-AF65-F5344CB8AC3E}">
        <p14:creationId xmlns:p14="http://schemas.microsoft.com/office/powerpoint/2010/main" val="3434897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3D75-E4BB-4286-A407-6441F77186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D4A192-3F34-415D-8D6F-217AAF6F84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ADB0C5-201E-4E89-BBA4-42FE7035F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EFC1EB-37A3-421F-ABFA-D5733D58684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272951E9-3CCF-42D5-BB48-69CB050A57C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CBB6562-E34E-4C6C-8395-1408A7EC1F12}"/>
              </a:ext>
            </a:extLst>
          </p:cNvPr>
          <p:cNvSpPr>
            <a:spLocks noGrp="1"/>
          </p:cNvSpPr>
          <p:nvPr>
            <p:ph type="sldNum" sz="quarter" idx="12"/>
          </p:nvPr>
        </p:nvSpPr>
        <p:spPr/>
        <p:txBody>
          <a:bodyPr/>
          <a:lstStyle/>
          <a:p>
            <a:pPr>
              <a:defRPr/>
            </a:pPr>
            <a:fld id="{316237C7-8B05-4D25-A615-18A0DAACD8B8}" type="slidenum">
              <a:rPr lang="en-US" altLang="en-US" smtClean="0"/>
              <a:pPr>
                <a:defRPr/>
              </a:pPr>
              <a:t>‹#›</a:t>
            </a:fld>
            <a:endParaRPr lang="en-US" altLang="en-US"/>
          </a:p>
        </p:txBody>
      </p:sp>
    </p:spTree>
    <p:extLst>
      <p:ext uri="{BB962C8B-B14F-4D97-AF65-F5344CB8AC3E}">
        <p14:creationId xmlns:p14="http://schemas.microsoft.com/office/powerpoint/2010/main" val="1713489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3372-470E-4B36-B28D-08F4D0D57B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1331DB-DEF4-4DB1-9ABF-17A0EA1078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6D741-F480-40FB-971E-638E767D37C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1120DE1-3941-491E-910D-F1D14EB85A2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920F73E-C7E3-48F9-A181-90FEE63BC128}"/>
              </a:ext>
            </a:extLst>
          </p:cNvPr>
          <p:cNvSpPr>
            <a:spLocks noGrp="1"/>
          </p:cNvSpPr>
          <p:nvPr>
            <p:ph type="sldNum" sz="quarter" idx="12"/>
          </p:nvPr>
        </p:nvSpPr>
        <p:spPr/>
        <p:txBody>
          <a:bodyPr/>
          <a:lstStyle/>
          <a:p>
            <a:pPr>
              <a:defRPr/>
            </a:pPr>
            <a:fld id="{F4D3A16C-66A8-437A-80B2-A2CE9366974B}" type="slidenum">
              <a:rPr lang="en-US" altLang="en-US" smtClean="0"/>
              <a:pPr>
                <a:defRPr/>
              </a:pPr>
              <a:t>‹#›</a:t>
            </a:fld>
            <a:endParaRPr lang="en-US" altLang="en-US"/>
          </a:p>
        </p:txBody>
      </p:sp>
    </p:spTree>
    <p:extLst>
      <p:ext uri="{BB962C8B-B14F-4D97-AF65-F5344CB8AC3E}">
        <p14:creationId xmlns:p14="http://schemas.microsoft.com/office/powerpoint/2010/main" val="5235925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8C31DB-8FDA-43BF-A78A-2E8442A66A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1A2022-B1EE-4628-B7F3-09DE263DC5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2D76C-D0AE-4974-AC8E-01C33EFDF5C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EE9221C-7CC4-400B-B704-7E7D81DADC4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1C3824E-AA66-4819-B360-F9D2F60C38A6}"/>
              </a:ext>
            </a:extLst>
          </p:cNvPr>
          <p:cNvSpPr>
            <a:spLocks noGrp="1"/>
          </p:cNvSpPr>
          <p:nvPr>
            <p:ph type="sldNum" sz="quarter" idx="12"/>
          </p:nvPr>
        </p:nvSpPr>
        <p:spPr/>
        <p:txBody>
          <a:bodyPr/>
          <a:lstStyle/>
          <a:p>
            <a:pPr>
              <a:defRPr/>
            </a:pPr>
            <a:fld id="{145D273F-3D40-46ED-90C9-FCA6559CCE51}" type="slidenum">
              <a:rPr lang="en-US" altLang="en-US" smtClean="0"/>
              <a:pPr>
                <a:defRPr/>
              </a:pPr>
              <a:t>‹#›</a:t>
            </a:fld>
            <a:endParaRPr lang="en-US" altLang="en-US"/>
          </a:p>
        </p:txBody>
      </p:sp>
    </p:spTree>
    <p:extLst>
      <p:ext uri="{BB962C8B-B14F-4D97-AF65-F5344CB8AC3E}">
        <p14:creationId xmlns:p14="http://schemas.microsoft.com/office/powerpoint/2010/main" val="34864660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2442832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558035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6/16/2025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15202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62272-62CB-4660-B9EC-665F0843325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7477A96-EFB1-4FE3-BB05-60E8078EFF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32A91D-C826-4F97-B7EC-6EFB0D65CF24}"/>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24424916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669509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6/16/2025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0665627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6/16/2025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40835750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6/16/2025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2029362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9758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6/16/2025</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162508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9180998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846177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tx2"/>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B739D05F-F402-754F-9DA5-2AA035FA734E}"/>
              </a:ext>
            </a:extLst>
          </p:cNvPr>
          <p:cNvSpPr>
            <a:spLocks noGrp="1"/>
          </p:cNvSpPr>
          <p:nvPr>
            <p:ph type="ctrTitle" hasCustomPrompt="1"/>
          </p:nvPr>
        </p:nvSpPr>
        <p:spPr>
          <a:xfrm>
            <a:off x="4740386" y="447652"/>
            <a:ext cx="6943614" cy="1545956"/>
          </a:xfrm>
        </p:spPr>
        <p:txBody>
          <a:bodyPr anchor="t" anchorCtr="0"/>
          <a:lstStyle>
            <a:lvl1pPr algn="l">
              <a:defRPr sz="4800">
                <a:solidFill>
                  <a:schemeClr val="bg1"/>
                </a:solidFill>
              </a:defRPr>
            </a:lvl1pPr>
          </a:lstStyle>
          <a:p>
            <a:r>
              <a:rPr lang="en-GB" dirty="0"/>
              <a:t>Insert Presentation</a:t>
            </a:r>
            <a:br>
              <a:rPr lang="en-GB" dirty="0"/>
            </a:br>
            <a:r>
              <a:rPr lang="en-GB" dirty="0"/>
              <a:t>Title Here</a:t>
            </a:r>
            <a:endParaRPr lang="en-US" dirty="0"/>
          </a:p>
        </p:txBody>
      </p:sp>
      <p:sp>
        <p:nvSpPr>
          <p:cNvPr id="9" name="TextBox 8">
            <a:extLst>
              <a:ext uri="{FF2B5EF4-FFF2-40B4-BE49-F238E27FC236}">
                <a16:creationId xmlns:a16="http://schemas.microsoft.com/office/drawing/2014/main" id="{CFE77A0C-ECCE-D41A-7395-DCDBEFE21F0B}"/>
              </a:ext>
            </a:extLst>
          </p:cNvPr>
          <p:cNvSpPr txBox="1"/>
          <p:nvPr userDrawn="1"/>
        </p:nvSpPr>
        <p:spPr>
          <a:xfrm>
            <a:off x="278296" y="1938130"/>
            <a:ext cx="184731" cy="369332"/>
          </a:xfrm>
          <a:prstGeom prst="rect">
            <a:avLst/>
          </a:prstGeom>
          <a:noFill/>
        </p:spPr>
        <p:txBody>
          <a:bodyPr wrap="none" rtlCol="0">
            <a:spAutoFit/>
          </a:bodyPr>
          <a:lstStyle/>
          <a:p>
            <a:endParaRPr lang="en-US" dirty="0"/>
          </a:p>
        </p:txBody>
      </p:sp>
      <p:sp>
        <p:nvSpPr>
          <p:cNvPr id="19" name="Text Placeholder 4">
            <a:extLst>
              <a:ext uri="{FF2B5EF4-FFF2-40B4-BE49-F238E27FC236}">
                <a16:creationId xmlns:a16="http://schemas.microsoft.com/office/drawing/2014/main" id="{FDBA3ACF-C987-A94D-A640-4F97A9DAE476}"/>
              </a:ext>
            </a:extLst>
          </p:cNvPr>
          <p:cNvSpPr>
            <a:spLocks noGrp="1"/>
          </p:cNvSpPr>
          <p:nvPr>
            <p:ph type="body" sz="quarter" idx="10" hasCustomPrompt="1"/>
          </p:nvPr>
        </p:nvSpPr>
        <p:spPr>
          <a:xfrm>
            <a:off x="4740385" y="6070600"/>
            <a:ext cx="6943614" cy="271187"/>
          </a:xfrm>
        </p:spPr>
        <p:txBody>
          <a:bodyPr anchor="b" anchorCtr="0"/>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b="0" kern="850" spc="0" baseline="0">
                <a:solidFill>
                  <a:schemeClr val="bg1"/>
                </a:solidFill>
              </a:defRPr>
            </a:lvl1pPr>
          </a:lstStyle>
          <a:p>
            <a:pPr lvl="0"/>
            <a:r>
              <a:rPr lang="en-US" dirty="0"/>
              <a:t>Insert footnotes here (if any)</a:t>
            </a:r>
          </a:p>
        </p:txBody>
      </p:sp>
      <p:pic>
        <p:nvPicPr>
          <p:cNvPr id="4" name="Picture 3">
            <a:extLst>
              <a:ext uri="{FF2B5EF4-FFF2-40B4-BE49-F238E27FC236}">
                <a16:creationId xmlns:a16="http://schemas.microsoft.com/office/drawing/2014/main" id="{238DBBE8-1C45-5344-A300-65ADBC4BA10E}"/>
              </a:ext>
            </a:extLst>
          </p:cNvPr>
          <p:cNvPicPr>
            <a:picLocks noChangeAspect="1"/>
          </p:cNvPicPr>
          <p:nvPr userDrawn="1"/>
        </p:nvPicPr>
        <p:blipFill>
          <a:blip r:embed="rId2"/>
          <a:stretch>
            <a:fillRect/>
          </a:stretch>
        </p:blipFill>
        <p:spPr>
          <a:xfrm>
            <a:off x="463027" y="351113"/>
            <a:ext cx="2095500" cy="939483"/>
          </a:xfrm>
          <a:prstGeom prst="rect">
            <a:avLst/>
          </a:prstGeom>
        </p:spPr>
      </p:pic>
      <p:sp>
        <p:nvSpPr>
          <p:cNvPr id="31" name="Text Placeholder 4">
            <a:extLst>
              <a:ext uri="{FF2B5EF4-FFF2-40B4-BE49-F238E27FC236}">
                <a16:creationId xmlns:a16="http://schemas.microsoft.com/office/drawing/2014/main" id="{0BA5A835-705F-9440-8F70-C9964665A2B6}"/>
              </a:ext>
            </a:extLst>
          </p:cNvPr>
          <p:cNvSpPr>
            <a:spLocks noGrp="1"/>
          </p:cNvSpPr>
          <p:nvPr>
            <p:ph type="body" sz="quarter" idx="11" hasCustomPrompt="1"/>
          </p:nvPr>
        </p:nvSpPr>
        <p:spPr>
          <a:xfrm>
            <a:off x="4740385" y="2243962"/>
            <a:ext cx="6943613" cy="271187"/>
          </a:xfrm>
        </p:spPr>
        <p:txBody>
          <a:bodyPr anchor="t" anchorCtr="0"/>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600" b="0" kern="850" spc="0" baseline="0">
                <a:solidFill>
                  <a:schemeClr val="bg1"/>
                </a:solidFill>
              </a:defRPr>
            </a:lvl1pPr>
          </a:lstStyle>
          <a:p>
            <a:pPr lvl="0"/>
            <a:r>
              <a:rPr lang="en-US" dirty="0"/>
              <a:t>Insert Date Here</a:t>
            </a:r>
          </a:p>
        </p:txBody>
      </p:sp>
      <p:sp>
        <p:nvSpPr>
          <p:cNvPr id="13" name="TextBox 12">
            <a:extLst>
              <a:ext uri="{FF2B5EF4-FFF2-40B4-BE49-F238E27FC236}">
                <a16:creationId xmlns:a16="http://schemas.microsoft.com/office/drawing/2014/main" id="{7B1FD9C3-9F23-B544-B42E-6038D730CD8B}"/>
              </a:ext>
            </a:extLst>
          </p:cNvPr>
          <p:cNvSpPr txBox="1"/>
          <p:nvPr userDrawn="1"/>
        </p:nvSpPr>
        <p:spPr>
          <a:xfrm>
            <a:off x="571290" y="6121399"/>
            <a:ext cx="3020058" cy="246221"/>
          </a:xfrm>
          <a:prstGeom prst="rect">
            <a:avLst/>
          </a:prstGeom>
          <a:noFill/>
        </p:spPr>
        <p:txBody>
          <a:bodyPr wrap="square" lIns="0" tIns="0" rIns="0" bIns="0" rtlCol="0">
            <a:spAutoFit/>
          </a:bodyPr>
          <a:lstStyle/>
          <a:p>
            <a:pPr lvl="0"/>
            <a:r>
              <a:rPr lang="en-US" sz="1600" b="1" dirty="0">
                <a:solidFill>
                  <a:schemeClr val="bg1"/>
                </a:solidFill>
              </a:rPr>
              <a:t>Inspire • Empower • Elevate</a:t>
            </a:r>
          </a:p>
        </p:txBody>
      </p:sp>
    </p:spTree>
    <p:extLst>
      <p:ext uri="{BB962C8B-B14F-4D97-AF65-F5344CB8AC3E}">
        <p14:creationId xmlns:p14="http://schemas.microsoft.com/office/powerpoint/2010/main" val="36708126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E77A0C-ECCE-D41A-7395-DCDBEFE21F0B}"/>
              </a:ext>
            </a:extLst>
          </p:cNvPr>
          <p:cNvSpPr txBox="1"/>
          <p:nvPr userDrawn="1"/>
        </p:nvSpPr>
        <p:spPr>
          <a:xfrm>
            <a:off x="278296" y="1938130"/>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238DBBE8-1C45-5344-A300-65ADBC4BA10E}"/>
              </a:ext>
            </a:extLst>
          </p:cNvPr>
          <p:cNvPicPr>
            <a:picLocks noChangeAspect="1"/>
          </p:cNvPicPr>
          <p:nvPr userDrawn="1"/>
        </p:nvPicPr>
        <p:blipFill>
          <a:blip r:embed="rId2"/>
          <a:srcRect/>
          <a:stretch/>
        </p:blipFill>
        <p:spPr>
          <a:xfrm>
            <a:off x="463027" y="351113"/>
            <a:ext cx="2095500" cy="939482"/>
          </a:xfrm>
          <a:prstGeom prst="rect">
            <a:avLst/>
          </a:prstGeom>
        </p:spPr>
      </p:pic>
      <p:sp>
        <p:nvSpPr>
          <p:cNvPr id="11" name="Title 1">
            <a:extLst>
              <a:ext uri="{FF2B5EF4-FFF2-40B4-BE49-F238E27FC236}">
                <a16:creationId xmlns:a16="http://schemas.microsoft.com/office/drawing/2014/main" id="{E25013E9-664C-2047-995E-6FCB617804FE}"/>
              </a:ext>
            </a:extLst>
          </p:cNvPr>
          <p:cNvSpPr>
            <a:spLocks noGrp="1"/>
          </p:cNvSpPr>
          <p:nvPr>
            <p:ph type="ctrTitle" hasCustomPrompt="1"/>
          </p:nvPr>
        </p:nvSpPr>
        <p:spPr>
          <a:xfrm>
            <a:off x="4740386" y="447652"/>
            <a:ext cx="6943614" cy="1545956"/>
          </a:xfrm>
        </p:spPr>
        <p:txBody>
          <a:bodyPr anchor="t" anchorCtr="0"/>
          <a:lstStyle>
            <a:lvl1pPr algn="l">
              <a:defRPr sz="4800">
                <a:solidFill>
                  <a:schemeClr val="tx2"/>
                </a:solidFill>
              </a:defRPr>
            </a:lvl1pPr>
          </a:lstStyle>
          <a:p>
            <a:r>
              <a:rPr lang="en-GB" dirty="0"/>
              <a:t>Insert Presentation</a:t>
            </a:r>
            <a:br>
              <a:rPr lang="en-GB" dirty="0"/>
            </a:br>
            <a:r>
              <a:rPr lang="en-GB" dirty="0"/>
              <a:t>Title Here</a:t>
            </a:r>
            <a:endParaRPr lang="en-US" dirty="0"/>
          </a:p>
        </p:txBody>
      </p:sp>
      <p:sp>
        <p:nvSpPr>
          <p:cNvPr id="10" name="Text Placeholder 4">
            <a:extLst>
              <a:ext uri="{FF2B5EF4-FFF2-40B4-BE49-F238E27FC236}">
                <a16:creationId xmlns:a16="http://schemas.microsoft.com/office/drawing/2014/main" id="{120BF414-B2B0-9545-B7B7-4ED7AD633DE0}"/>
              </a:ext>
            </a:extLst>
          </p:cNvPr>
          <p:cNvSpPr>
            <a:spLocks noGrp="1"/>
          </p:cNvSpPr>
          <p:nvPr>
            <p:ph type="body" sz="quarter" idx="11" hasCustomPrompt="1"/>
          </p:nvPr>
        </p:nvSpPr>
        <p:spPr>
          <a:xfrm>
            <a:off x="4740385" y="2243962"/>
            <a:ext cx="6943613" cy="271187"/>
          </a:xfrm>
        </p:spPr>
        <p:txBody>
          <a:bodyPr anchor="t" anchorCtr="0"/>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600" b="0" kern="850" spc="0" baseline="0">
                <a:solidFill>
                  <a:schemeClr val="tx2"/>
                </a:solidFill>
              </a:defRPr>
            </a:lvl1pPr>
          </a:lstStyle>
          <a:p>
            <a:pPr lvl="0"/>
            <a:r>
              <a:rPr lang="en-US" dirty="0"/>
              <a:t>Insert Date Here</a:t>
            </a:r>
          </a:p>
        </p:txBody>
      </p:sp>
      <p:sp>
        <p:nvSpPr>
          <p:cNvPr id="13" name="TextBox 12">
            <a:extLst>
              <a:ext uri="{FF2B5EF4-FFF2-40B4-BE49-F238E27FC236}">
                <a16:creationId xmlns:a16="http://schemas.microsoft.com/office/drawing/2014/main" id="{E4D48A56-117A-8447-88D9-D4737EA9870F}"/>
              </a:ext>
            </a:extLst>
          </p:cNvPr>
          <p:cNvSpPr txBox="1"/>
          <p:nvPr userDrawn="1"/>
        </p:nvSpPr>
        <p:spPr>
          <a:xfrm>
            <a:off x="571290" y="6121399"/>
            <a:ext cx="3020058" cy="246221"/>
          </a:xfrm>
          <a:prstGeom prst="rect">
            <a:avLst/>
          </a:prstGeom>
          <a:noFill/>
        </p:spPr>
        <p:txBody>
          <a:bodyPr wrap="square" lIns="0" tIns="0" rIns="0" bIns="0" rtlCol="0">
            <a:spAutoFit/>
          </a:bodyPr>
          <a:lstStyle/>
          <a:p>
            <a:pPr lvl="0"/>
            <a:r>
              <a:rPr lang="en-US" sz="1600" b="1" dirty="0">
                <a:solidFill>
                  <a:schemeClr val="tx2"/>
                </a:solidFill>
              </a:rPr>
              <a:t>Inspire • Empower • Elevate</a:t>
            </a:r>
          </a:p>
        </p:txBody>
      </p:sp>
      <p:sp>
        <p:nvSpPr>
          <p:cNvPr id="14" name="Text Placeholder 4">
            <a:extLst>
              <a:ext uri="{FF2B5EF4-FFF2-40B4-BE49-F238E27FC236}">
                <a16:creationId xmlns:a16="http://schemas.microsoft.com/office/drawing/2014/main" id="{E37A88FE-709F-5047-8EE9-CC7340C500F3}"/>
              </a:ext>
            </a:extLst>
          </p:cNvPr>
          <p:cNvSpPr>
            <a:spLocks noGrp="1"/>
          </p:cNvSpPr>
          <p:nvPr>
            <p:ph type="body" sz="quarter" idx="10" hasCustomPrompt="1"/>
          </p:nvPr>
        </p:nvSpPr>
        <p:spPr>
          <a:xfrm>
            <a:off x="4740385" y="6070600"/>
            <a:ext cx="6943614" cy="271187"/>
          </a:xfrm>
        </p:spPr>
        <p:txBody>
          <a:bodyPr anchor="b" anchorCtr="0"/>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b="0" kern="850" spc="0" baseline="0">
                <a:solidFill>
                  <a:schemeClr val="tx2"/>
                </a:solidFill>
              </a:defRPr>
            </a:lvl1pPr>
          </a:lstStyle>
          <a:p>
            <a:pPr lvl="0"/>
            <a:r>
              <a:rPr lang="en-US" dirty="0"/>
              <a:t>Insert footnotes here (if any)</a:t>
            </a:r>
          </a:p>
        </p:txBody>
      </p:sp>
    </p:spTree>
    <p:extLst>
      <p:ext uri="{BB962C8B-B14F-4D97-AF65-F5344CB8AC3E}">
        <p14:creationId xmlns:p14="http://schemas.microsoft.com/office/powerpoint/2010/main" val="403042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33B2-FA92-4B56-8114-802F57A55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80A2BD-2765-4F70-9380-C53D226505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0C280D-4197-4FD0-A9C5-EA7BCC039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10442-797B-4B51-ACA2-780467F2E6F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C4215AD-9FAC-43E7-B7D5-E1139490E5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4505E-5B2A-485A-B315-85A226067B4E}"/>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42145880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With Image (1)">
    <p:bg>
      <p:bgPr>
        <a:solidFill>
          <a:schemeClr val="tx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E77A0C-ECCE-D41A-7395-DCDBEFE21F0B}"/>
              </a:ext>
            </a:extLst>
          </p:cNvPr>
          <p:cNvSpPr txBox="1"/>
          <p:nvPr userDrawn="1"/>
        </p:nvSpPr>
        <p:spPr>
          <a:xfrm>
            <a:off x="278296" y="1938130"/>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238DBBE8-1C45-5344-A300-65ADBC4BA10E}"/>
              </a:ext>
            </a:extLst>
          </p:cNvPr>
          <p:cNvPicPr>
            <a:picLocks noChangeAspect="1"/>
          </p:cNvPicPr>
          <p:nvPr userDrawn="1"/>
        </p:nvPicPr>
        <p:blipFill>
          <a:blip r:embed="rId2"/>
          <a:stretch>
            <a:fillRect/>
          </a:stretch>
        </p:blipFill>
        <p:spPr>
          <a:xfrm>
            <a:off x="463027" y="351113"/>
            <a:ext cx="2095500" cy="939483"/>
          </a:xfrm>
          <a:prstGeom prst="rect">
            <a:avLst/>
          </a:prstGeom>
        </p:spPr>
      </p:pic>
      <p:sp>
        <p:nvSpPr>
          <p:cNvPr id="20" name="Title 1">
            <a:extLst>
              <a:ext uri="{FF2B5EF4-FFF2-40B4-BE49-F238E27FC236}">
                <a16:creationId xmlns:a16="http://schemas.microsoft.com/office/drawing/2014/main" id="{FD345616-E79F-DB40-8A68-E6EB6851B060}"/>
              </a:ext>
            </a:extLst>
          </p:cNvPr>
          <p:cNvSpPr>
            <a:spLocks noGrp="1"/>
          </p:cNvSpPr>
          <p:nvPr>
            <p:ph type="ctrTitle" hasCustomPrompt="1"/>
          </p:nvPr>
        </p:nvSpPr>
        <p:spPr>
          <a:xfrm>
            <a:off x="4740386" y="447652"/>
            <a:ext cx="6943614" cy="1545956"/>
          </a:xfrm>
        </p:spPr>
        <p:txBody>
          <a:bodyPr anchor="t" anchorCtr="0"/>
          <a:lstStyle>
            <a:lvl1pPr algn="l">
              <a:defRPr sz="4800">
                <a:solidFill>
                  <a:schemeClr val="bg1"/>
                </a:solidFill>
              </a:defRPr>
            </a:lvl1pPr>
          </a:lstStyle>
          <a:p>
            <a:r>
              <a:rPr lang="en-GB" dirty="0"/>
              <a:t>Insert Presentation</a:t>
            </a:r>
            <a:br>
              <a:rPr lang="en-GB" dirty="0"/>
            </a:br>
            <a:r>
              <a:rPr lang="en-GB" dirty="0"/>
              <a:t>Title Here</a:t>
            </a:r>
            <a:endParaRPr lang="en-US" dirty="0"/>
          </a:p>
        </p:txBody>
      </p:sp>
      <p:sp>
        <p:nvSpPr>
          <p:cNvPr id="22" name="Picture Placeholder 4">
            <a:extLst>
              <a:ext uri="{FF2B5EF4-FFF2-40B4-BE49-F238E27FC236}">
                <a16:creationId xmlns:a16="http://schemas.microsoft.com/office/drawing/2014/main" id="{0D1B4197-2580-9A44-99F1-7E747F1274EE}"/>
              </a:ext>
            </a:extLst>
          </p:cNvPr>
          <p:cNvSpPr>
            <a:spLocks noGrp="1"/>
          </p:cNvSpPr>
          <p:nvPr>
            <p:ph type="pic" sz="quarter" idx="13"/>
          </p:nvPr>
        </p:nvSpPr>
        <p:spPr>
          <a:xfrm>
            <a:off x="0" y="2765503"/>
            <a:ext cx="12191999" cy="4092497"/>
          </a:xfrm>
        </p:spPr>
        <p:txBody>
          <a:bodyPr/>
          <a:lstStyle>
            <a:lvl1pPr>
              <a:defRPr>
                <a:solidFill>
                  <a:schemeClr val="bg1"/>
                </a:solidFill>
              </a:defRPr>
            </a:lvl1pPr>
          </a:lstStyle>
          <a:p>
            <a:endParaRPr lang="en-US" dirty="0"/>
          </a:p>
        </p:txBody>
      </p:sp>
      <p:sp>
        <p:nvSpPr>
          <p:cNvPr id="24" name="Text Placeholder 4">
            <a:extLst>
              <a:ext uri="{FF2B5EF4-FFF2-40B4-BE49-F238E27FC236}">
                <a16:creationId xmlns:a16="http://schemas.microsoft.com/office/drawing/2014/main" id="{A98584B0-E970-5240-AD63-1E8A956ACF53}"/>
              </a:ext>
            </a:extLst>
          </p:cNvPr>
          <p:cNvSpPr>
            <a:spLocks noGrp="1"/>
          </p:cNvSpPr>
          <p:nvPr>
            <p:ph type="body" sz="quarter" idx="11" hasCustomPrompt="1"/>
          </p:nvPr>
        </p:nvSpPr>
        <p:spPr>
          <a:xfrm>
            <a:off x="4740385" y="2243962"/>
            <a:ext cx="6943613" cy="271187"/>
          </a:xfrm>
        </p:spPr>
        <p:txBody>
          <a:bodyPr anchor="t" anchorCtr="0"/>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600" b="0" kern="850" spc="0" baseline="0">
                <a:solidFill>
                  <a:schemeClr val="bg1"/>
                </a:solidFill>
              </a:defRPr>
            </a:lvl1pPr>
          </a:lstStyle>
          <a:p>
            <a:pPr lvl="0"/>
            <a:r>
              <a:rPr lang="en-US" dirty="0"/>
              <a:t>Insert Date Here</a:t>
            </a:r>
          </a:p>
        </p:txBody>
      </p:sp>
      <p:sp>
        <p:nvSpPr>
          <p:cNvPr id="8" name="TextBox 7">
            <a:extLst>
              <a:ext uri="{FF2B5EF4-FFF2-40B4-BE49-F238E27FC236}">
                <a16:creationId xmlns:a16="http://schemas.microsoft.com/office/drawing/2014/main" id="{FC551C97-BDF6-3E4F-80D0-824B0D27DC7D}"/>
              </a:ext>
            </a:extLst>
          </p:cNvPr>
          <p:cNvSpPr txBox="1"/>
          <p:nvPr userDrawn="1"/>
        </p:nvSpPr>
        <p:spPr>
          <a:xfrm>
            <a:off x="571290" y="2243962"/>
            <a:ext cx="3020058" cy="246221"/>
          </a:xfrm>
          <a:prstGeom prst="rect">
            <a:avLst/>
          </a:prstGeom>
          <a:noFill/>
        </p:spPr>
        <p:txBody>
          <a:bodyPr wrap="square" lIns="0" tIns="0" rIns="0" bIns="0" rtlCol="0">
            <a:spAutoFit/>
          </a:bodyPr>
          <a:lstStyle/>
          <a:p>
            <a:pPr lvl="0"/>
            <a:r>
              <a:rPr lang="en-US" sz="1600" b="1" dirty="0">
                <a:solidFill>
                  <a:schemeClr val="bg1"/>
                </a:solidFill>
              </a:rPr>
              <a:t>Inspire • Empower • Elevate</a:t>
            </a:r>
          </a:p>
        </p:txBody>
      </p:sp>
    </p:spTree>
    <p:extLst>
      <p:ext uri="{BB962C8B-B14F-4D97-AF65-F5344CB8AC3E}">
        <p14:creationId xmlns:p14="http://schemas.microsoft.com/office/powerpoint/2010/main" val="23397748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ver With Image (2)">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5E521AF-3BC4-CD44-AD14-5B9A5B34810A}"/>
              </a:ext>
            </a:extLst>
          </p:cNvPr>
          <p:cNvSpPr>
            <a:spLocks noGrp="1"/>
          </p:cNvSpPr>
          <p:nvPr>
            <p:ph type="pic" sz="quarter" idx="13"/>
          </p:nvPr>
        </p:nvSpPr>
        <p:spPr>
          <a:xfrm>
            <a:off x="0" y="2765503"/>
            <a:ext cx="12191999" cy="4092497"/>
          </a:xfrm>
        </p:spPr>
        <p:txBody>
          <a:bodyPr/>
          <a:lstStyle>
            <a:lvl1pPr>
              <a:defRPr>
                <a:solidFill>
                  <a:schemeClr val="tx2"/>
                </a:solidFill>
              </a:defRPr>
            </a:lvl1pPr>
          </a:lstStyle>
          <a:p>
            <a:endParaRPr lang="en-US" dirty="0"/>
          </a:p>
        </p:txBody>
      </p:sp>
      <p:sp>
        <p:nvSpPr>
          <p:cNvPr id="9" name="TextBox 8">
            <a:extLst>
              <a:ext uri="{FF2B5EF4-FFF2-40B4-BE49-F238E27FC236}">
                <a16:creationId xmlns:a16="http://schemas.microsoft.com/office/drawing/2014/main" id="{CFE77A0C-ECCE-D41A-7395-DCDBEFE21F0B}"/>
              </a:ext>
            </a:extLst>
          </p:cNvPr>
          <p:cNvSpPr txBox="1"/>
          <p:nvPr userDrawn="1"/>
        </p:nvSpPr>
        <p:spPr>
          <a:xfrm>
            <a:off x="278296" y="1938130"/>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86B2E681-0F9A-AC44-8FD0-59D62316A4F1}"/>
              </a:ext>
            </a:extLst>
          </p:cNvPr>
          <p:cNvPicPr>
            <a:picLocks noChangeAspect="1"/>
          </p:cNvPicPr>
          <p:nvPr userDrawn="1"/>
        </p:nvPicPr>
        <p:blipFill>
          <a:blip r:embed="rId2"/>
          <a:srcRect/>
          <a:stretch/>
        </p:blipFill>
        <p:spPr>
          <a:xfrm>
            <a:off x="463027" y="351113"/>
            <a:ext cx="2095500" cy="939482"/>
          </a:xfrm>
          <a:prstGeom prst="rect">
            <a:avLst/>
          </a:prstGeom>
        </p:spPr>
      </p:pic>
      <p:sp>
        <p:nvSpPr>
          <p:cNvPr id="15" name="Title 1">
            <a:extLst>
              <a:ext uri="{FF2B5EF4-FFF2-40B4-BE49-F238E27FC236}">
                <a16:creationId xmlns:a16="http://schemas.microsoft.com/office/drawing/2014/main" id="{34D4278E-1B88-BF45-8493-D4AD09AA155F}"/>
              </a:ext>
            </a:extLst>
          </p:cNvPr>
          <p:cNvSpPr>
            <a:spLocks noGrp="1"/>
          </p:cNvSpPr>
          <p:nvPr>
            <p:ph type="ctrTitle" hasCustomPrompt="1"/>
          </p:nvPr>
        </p:nvSpPr>
        <p:spPr>
          <a:xfrm>
            <a:off x="4740386" y="447652"/>
            <a:ext cx="6943614" cy="1545956"/>
          </a:xfrm>
        </p:spPr>
        <p:txBody>
          <a:bodyPr anchor="t" anchorCtr="0"/>
          <a:lstStyle>
            <a:lvl1pPr algn="l">
              <a:defRPr sz="4800">
                <a:solidFill>
                  <a:schemeClr val="tx2"/>
                </a:solidFill>
              </a:defRPr>
            </a:lvl1pPr>
          </a:lstStyle>
          <a:p>
            <a:r>
              <a:rPr lang="en-GB" dirty="0"/>
              <a:t>Insert Presentation</a:t>
            </a:r>
            <a:br>
              <a:rPr lang="en-GB" dirty="0"/>
            </a:br>
            <a:r>
              <a:rPr lang="en-GB" dirty="0"/>
              <a:t>Title Here</a:t>
            </a:r>
            <a:endParaRPr lang="en-US" dirty="0"/>
          </a:p>
        </p:txBody>
      </p:sp>
      <p:sp>
        <p:nvSpPr>
          <p:cNvPr id="16" name="Text Placeholder 4">
            <a:extLst>
              <a:ext uri="{FF2B5EF4-FFF2-40B4-BE49-F238E27FC236}">
                <a16:creationId xmlns:a16="http://schemas.microsoft.com/office/drawing/2014/main" id="{E112CD52-4810-6E49-8F6E-A687F96BFBF7}"/>
              </a:ext>
            </a:extLst>
          </p:cNvPr>
          <p:cNvSpPr>
            <a:spLocks noGrp="1"/>
          </p:cNvSpPr>
          <p:nvPr>
            <p:ph type="body" sz="quarter" idx="11" hasCustomPrompt="1"/>
          </p:nvPr>
        </p:nvSpPr>
        <p:spPr>
          <a:xfrm>
            <a:off x="4740385" y="2243962"/>
            <a:ext cx="6943613" cy="271187"/>
          </a:xfrm>
        </p:spPr>
        <p:txBody>
          <a:bodyPr anchor="t" anchorCtr="0"/>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600" b="0" kern="850" spc="0" baseline="0">
                <a:solidFill>
                  <a:schemeClr val="tx2"/>
                </a:solidFill>
              </a:defRPr>
            </a:lvl1pPr>
          </a:lstStyle>
          <a:p>
            <a:pPr lvl="0"/>
            <a:r>
              <a:rPr lang="en-US" dirty="0"/>
              <a:t>Insert Date Here</a:t>
            </a:r>
          </a:p>
        </p:txBody>
      </p:sp>
      <p:sp>
        <p:nvSpPr>
          <p:cNvPr id="11" name="TextBox 10">
            <a:extLst>
              <a:ext uri="{FF2B5EF4-FFF2-40B4-BE49-F238E27FC236}">
                <a16:creationId xmlns:a16="http://schemas.microsoft.com/office/drawing/2014/main" id="{0EC44D2B-106A-C14A-9CA7-EED3F3F5A0FA}"/>
              </a:ext>
            </a:extLst>
          </p:cNvPr>
          <p:cNvSpPr txBox="1"/>
          <p:nvPr userDrawn="1"/>
        </p:nvSpPr>
        <p:spPr>
          <a:xfrm>
            <a:off x="571290" y="2243962"/>
            <a:ext cx="3020058" cy="246221"/>
          </a:xfrm>
          <a:prstGeom prst="rect">
            <a:avLst/>
          </a:prstGeom>
          <a:noFill/>
        </p:spPr>
        <p:txBody>
          <a:bodyPr wrap="square" lIns="0" tIns="0" rIns="0" bIns="0" rtlCol="0">
            <a:spAutoFit/>
          </a:bodyPr>
          <a:lstStyle/>
          <a:p>
            <a:pPr lvl="0"/>
            <a:r>
              <a:rPr lang="en-US" sz="1600" b="1" dirty="0">
                <a:solidFill>
                  <a:schemeClr val="tx2"/>
                </a:solidFill>
              </a:rPr>
              <a:t>Inspire • Empower • Elevate</a:t>
            </a:r>
          </a:p>
        </p:txBody>
      </p:sp>
    </p:spTree>
    <p:extLst>
      <p:ext uri="{BB962C8B-B14F-4D97-AF65-F5344CB8AC3E}">
        <p14:creationId xmlns:p14="http://schemas.microsoft.com/office/powerpoint/2010/main" val="26135172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CF8D4F-347B-8B42-8F5D-9502831EB105}"/>
              </a:ext>
            </a:extLst>
          </p:cNvPr>
          <p:cNvPicPr>
            <a:picLocks noChangeAspect="1"/>
          </p:cNvPicPr>
          <p:nvPr userDrawn="1"/>
        </p:nvPicPr>
        <p:blipFill>
          <a:blip r:embed="rId2"/>
          <a:stretch>
            <a:fillRect/>
          </a:stretch>
        </p:blipFill>
        <p:spPr>
          <a:xfrm>
            <a:off x="513827" y="5842000"/>
            <a:ext cx="1218066" cy="546100"/>
          </a:xfrm>
          <a:prstGeom prst="rect">
            <a:avLst/>
          </a:prstGeom>
        </p:spPr>
      </p:pic>
      <p:sp>
        <p:nvSpPr>
          <p:cNvPr id="6" name="Title 1">
            <a:extLst>
              <a:ext uri="{FF2B5EF4-FFF2-40B4-BE49-F238E27FC236}">
                <a16:creationId xmlns:a16="http://schemas.microsoft.com/office/drawing/2014/main" id="{4E46EE7C-4C15-4148-9F63-48D3A639E1B8}"/>
              </a:ext>
            </a:extLst>
          </p:cNvPr>
          <p:cNvSpPr>
            <a:spLocks noGrp="1"/>
          </p:cNvSpPr>
          <p:nvPr>
            <p:ph type="title" hasCustomPrompt="1"/>
          </p:nvPr>
        </p:nvSpPr>
        <p:spPr>
          <a:xfrm>
            <a:off x="4762501" y="507999"/>
            <a:ext cx="6921499" cy="4953001"/>
          </a:xfrm>
        </p:spPr>
        <p:txBody>
          <a:bodyPr anchor="t">
            <a:noAutofit/>
          </a:bodyPr>
          <a:lstStyle>
            <a:lvl1pPr>
              <a:defRPr sz="3600">
                <a:solidFill>
                  <a:schemeClr val="bg1"/>
                </a:solidFill>
              </a:defRPr>
            </a:lvl1pPr>
          </a:lstStyle>
          <a:p>
            <a:r>
              <a:rPr lang="en-GB" dirty="0"/>
              <a:t>Insert Section Title Here</a:t>
            </a:r>
            <a:endParaRPr lang="en-US" dirty="0"/>
          </a:p>
        </p:txBody>
      </p:sp>
      <p:sp>
        <p:nvSpPr>
          <p:cNvPr id="7" name="Subtitle 2">
            <a:extLst>
              <a:ext uri="{FF2B5EF4-FFF2-40B4-BE49-F238E27FC236}">
                <a16:creationId xmlns:a16="http://schemas.microsoft.com/office/drawing/2014/main" id="{A88DD23E-C3CF-BA45-8690-130BEA396CDD}"/>
              </a:ext>
            </a:extLst>
          </p:cNvPr>
          <p:cNvSpPr>
            <a:spLocks noGrp="1"/>
          </p:cNvSpPr>
          <p:nvPr>
            <p:ph type="subTitle" idx="12" hasCustomPrompt="1"/>
          </p:nvPr>
        </p:nvSpPr>
        <p:spPr>
          <a:xfrm>
            <a:off x="508000" y="508000"/>
            <a:ext cx="3724386" cy="4953001"/>
          </a:xfrm>
        </p:spPr>
        <p:txBody>
          <a:bodyPr>
            <a:noAutofit/>
          </a:bodyPr>
          <a:lstStyle>
            <a:lvl1pPr marL="0" indent="0" algn="l">
              <a:spcBef>
                <a:spcPts val="0"/>
              </a:spcBef>
              <a:spcAft>
                <a:spcPts val="0"/>
              </a:spcAft>
              <a:buNone/>
              <a:defRPr sz="3600" b="0" i="0" spc="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Section Number</a:t>
            </a:r>
            <a:endParaRPr lang="en-US" dirty="0"/>
          </a:p>
        </p:txBody>
      </p:sp>
    </p:spTree>
    <p:extLst>
      <p:ext uri="{BB962C8B-B14F-4D97-AF65-F5344CB8AC3E}">
        <p14:creationId xmlns:p14="http://schemas.microsoft.com/office/powerpoint/2010/main" val="1699956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994182-5665-9647-B6B2-2D3A5D2E274B}"/>
              </a:ext>
            </a:extLst>
          </p:cNvPr>
          <p:cNvPicPr>
            <a:picLocks noChangeAspect="1"/>
          </p:cNvPicPr>
          <p:nvPr userDrawn="1"/>
        </p:nvPicPr>
        <p:blipFill>
          <a:blip r:embed="rId2"/>
          <a:srcRect/>
          <a:stretch/>
        </p:blipFill>
        <p:spPr>
          <a:xfrm>
            <a:off x="513827" y="5842000"/>
            <a:ext cx="1218066" cy="546099"/>
          </a:xfrm>
          <a:prstGeom prst="rect">
            <a:avLst/>
          </a:prstGeom>
        </p:spPr>
      </p:pic>
      <p:sp>
        <p:nvSpPr>
          <p:cNvPr id="8" name="Title 1">
            <a:extLst>
              <a:ext uri="{FF2B5EF4-FFF2-40B4-BE49-F238E27FC236}">
                <a16:creationId xmlns:a16="http://schemas.microsoft.com/office/drawing/2014/main" id="{E5E5133B-1D4E-E34D-A948-AF908190D9C8}"/>
              </a:ext>
            </a:extLst>
          </p:cNvPr>
          <p:cNvSpPr>
            <a:spLocks noGrp="1"/>
          </p:cNvSpPr>
          <p:nvPr>
            <p:ph type="title" hasCustomPrompt="1"/>
          </p:nvPr>
        </p:nvSpPr>
        <p:spPr>
          <a:xfrm>
            <a:off x="509168" y="449419"/>
            <a:ext cx="4047974" cy="5075082"/>
          </a:xfrm>
        </p:spPr>
        <p:txBody>
          <a:bodyPr>
            <a:noAutofit/>
          </a:bodyPr>
          <a:lstStyle>
            <a:lvl1pPr>
              <a:defRPr sz="4000">
                <a:solidFill>
                  <a:schemeClr val="tx2"/>
                </a:solidFill>
              </a:defRPr>
            </a:lvl1pPr>
          </a:lstStyle>
          <a:p>
            <a:r>
              <a:rPr lang="en-GB" dirty="0"/>
              <a:t>Insert Slide</a:t>
            </a:r>
            <a:br>
              <a:rPr lang="en-GB" dirty="0"/>
            </a:br>
            <a:r>
              <a:rPr lang="en-GB" dirty="0"/>
              <a:t>Title Here</a:t>
            </a:r>
            <a:endParaRPr lang="en-US" dirty="0"/>
          </a:p>
        </p:txBody>
      </p:sp>
      <p:sp>
        <p:nvSpPr>
          <p:cNvPr id="10" name="Content Placeholder 2">
            <a:extLst>
              <a:ext uri="{FF2B5EF4-FFF2-40B4-BE49-F238E27FC236}">
                <a16:creationId xmlns:a16="http://schemas.microsoft.com/office/drawing/2014/main" id="{DB8B10E6-779F-5346-B0A6-E3272F647542}"/>
              </a:ext>
            </a:extLst>
          </p:cNvPr>
          <p:cNvSpPr>
            <a:spLocks noGrp="1"/>
          </p:cNvSpPr>
          <p:nvPr>
            <p:ph idx="1" hasCustomPrompt="1"/>
          </p:nvPr>
        </p:nvSpPr>
        <p:spPr>
          <a:xfrm>
            <a:off x="4772702" y="449419"/>
            <a:ext cx="6910130" cy="5075082"/>
          </a:xfrm>
        </p:spPr>
        <p:txBody>
          <a:bodyPr>
            <a:noAutofit/>
          </a:bodyPr>
          <a:lstStyle>
            <a:lvl1pPr marL="0" indent="0">
              <a:lnSpc>
                <a:spcPct val="100000"/>
              </a:lnSpc>
              <a:buNone/>
              <a:defRPr sz="1800"/>
            </a:lvl1pPr>
          </a:lstStyle>
          <a:p>
            <a:pPr lvl="0"/>
            <a:r>
              <a:rPr lang="en-GB" dirty="0"/>
              <a:t>Insert body text here</a:t>
            </a:r>
          </a:p>
        </p:txBody>
      </p:sp>
      <p:sp>
        <p:nvSpPr>
          <p:cNvPr id="11" name="Footer Placeholder 4">
            <a:extLst>
              <a:ext uri="{FF2B5EF4-FFF2-40B4-BE49-F238E27FC236}">
                <a16:creationId xmlns:a16="http://schemas.microsoft.com/office/drawing/2014/main" id="{A3C38360-C030-864F-B40C-815637FEE6C0}"/>
              </a:ext>
            </a:extLst>
          </p:cNvPr>
          <p:cNvSpPr txBox="1">
            <a:spLocks/>
          </p:cNvSpPr>
          <p:nvPr userDrawn="1"/>
        </p:nvSpPr>
        <p:spPr>
          <a:xfrm>
            <a:off x="10256998" y="6203948"/>
            <a:ext cx="1421175" cy="151482"/>
          </a:xfrm>
          <a:prstGeom prst="rect">
            <a:avLst/>
          </a:prstGeom>
        </p:spPr>
        <p:txBody>
          <a:bodyPr vert="horz" lIns="0" tIns="0" rIns="0" bIns="0" rtlCol="0" anchor="t" anchorCtr="0"/>
          <a:lstStyle>
            <a:defPPr>
              <a:defRPr lang="en-US"/>
            </a:defPPr>
            <a:lvl1pPr marL="0" algn="l" defTabSz="914400" rtl="0" eaLnBrk="1" latinLnBrk="0" hangingPunct="1">
              <a:defRPr sz="850" kern="850" spc="150" baseline="0">
                <a:solidFill>
                  <a:schemeClr val="tx1"/>
                </a:solidFill>
                <a:latin typeface="IBM Plex Sans Condensed Text" panose="020B050605020300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EF59A62-FC5C-0E48-8E7C-1B76A896160E}" type="slidenum">
              <a:rPr lang="en-MY" sz="1200" smtClean="0">
                <a:latin typeface="+mn-lt"/>
              </a:rPr>
              <a:pPr algn="r"/>
              <a:t>‹#›</a:t>
            </a:fld>
            <a:endParaRPr lang="en-MY" sz="1000" dirty="0">
              <a:latin typeface="+mn-lt"/>
            </a:endParaRPr>
          </a:p>
        </p:txBody>
      </p:sp>
    </p:spTree>
    <p:extLst>
      <p:ext uri="{BB962C8B-B14F-4D97-AF65-F5344CB8AC3E}">
        <p14:creationId xmlns:p14="http://schemas.microsoft.com/office/powerpoint/2010/main" val="18924464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ext (2)">
    <p:bg>
      <p:bgPr>
        <a:solidFill>
          <a:schemeClr val="bg2">
            <a:alpha val="8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6B71FA-ADDF-4D49-A2B2-CAFA2CB2F33B}"/>
              </a:ext>
            </a:extLst>
          </p:cNvPr>
          <p:cNvSpPr>
            <a:spLocks noGrp="1"/>
          </p:cNvSpPr>
          <p:nvPr>
            <p:ph type="title" hasCustomPrompt="1"/>
          </p:nvPr>
        </p:nvSpPr>
        <p:spPr>
          <a:xfrm>
            <a:off x="509168" y="449419"/>
            <a:ext cx="4047974" cy="5075082"/>
          </a:xfrm>
        </p:spPr>
        <p:txBody>
          <a:bodyPr>
            <a:noAutofit/>
          </a:bodyPr>
          <a:lstStyle>
            <a:lvl1pPr>
              <a:defRPr sz="4000">
                <a:solidFill>
                  <a:schemeClr val="tx2"/>
                </a:solidFill>
              </a:defRPr>
            </a:lvl1pPr>
          </a:lstStyle>
          <a:p>
            <a:r>
              <a:rPr lang="en-GB" dirty="0"/>
              <a:t>Insert Slide</a:t>
            </a:r>
            <a:br>
              <a:rPr lang="en-GB" dirty="0"/>
            </a:br>
            <a:r>
              <a:rPr lang="en-GB" dirty="0"/>
              <a:t>Title Here</a:t>
            </a:r>
            <a:endParaRPr lang="en-US" dirty="0"/>
          </a:p>
        </p:txBody>
      </p:sp>
      <p:pic>
        <p:nvPicPr>
          <p:cNvPr id="9" name="Picture 8">
            <a:extLst>
              <a:ext uri="{FF2B5EF4-FFF2-40B4-BE49-F238E27FC236}">
                <a16:creationId xmlns:a16="http://schemas.microsoft.com/office/drawing/2014/main" id="{AE5EA3D9-FA5D-C341-9E02-F9C6C83D3EF3}"/>
              </a:ext>
            </a:extLst>
          </p:cNvPr>
          <p:cNvPicPr>
            <a:picLocks noChangeAspect="1"/>
          </p:cNvPicPr>
          <p:nvPr userDrawn="1"/>
        </p:nvPicPr>
        <p:blipFill>
          <a:blip r:embed="rId2"/>
          <a:srcRect/>
          <a:stretch/>
        </p:blipFill>
        <p:spPr>
          <a:xfrm>
            <a:off x="513827" y="5842000"/>
            <a:ext cx="1218066" cy="546099"/>
          </a:xfrm>
          <a:prstGeom prst="rect">
            <a:avLst/>
          </a:prstGeom>
        </p:spPr>
      </p:pic>
      <p:sp>
        <p:nvSpPr>
          <p:cNvPr id="11" name="Content Placeholder 2">
            <a:extLst>
              <a:ext uri="{FF2B5EF4-FFF2-40B4-BE49-F238E27FC236}">
                <a16:creationId xmlns:a16="http://schemas.microsoft.com/office/drawing/2014/main" id="{C3C84969-308C-6E4D-92CA-5F421E76D8DB}"/>
              </a:ext>
            </a:extLst>
          </p:cNvPr>
          <p:cNvSpPr>
            <a:spLocks noGrp="1"/>
          </p:cNvSpPr>
          <p:nvPr>
            <p:ph idx="1" hasCustomPrompt="1"/>
          </p:nvPr>
        </p:nvSpPr>
        <p:spPr>
          <a:xfrm>
            <a:off x="4772702" y="2235201"/>
            <a:ext cx="6910130" cy="3289300"/>
          </a:xfrm>
        </p:spPr>
        <p:txBody>
          <a:bodyPr>
            <a:noAutofit/>
          </a:bodyPr>
          <a:lstStyle>
            <a:lvl1pPr marL="0" indent="0">
              <a:lnSpc>
                <a:spcPct val="100000"/>
              </a:lnSpc>
              <a:buNone/>
              <a:defRPr sz="1800"/>
            </a:lvl1pPr>
          </a:lstStyle>
          <a:p>
            <a:pPr lvl="0"/>
            <a:r>
              <a:rPr lang="en-GB" dirty="0"/>
              <a:t>Insert body text here</a:t>
            </a:r>
          </a:p>
        </p:txBody>
      </p:sp>
      <p:sp>
        <p:nvSpPr>
          <p:cNvPr id="13" name="Subtitle 2">
            <a:extLst>
              <a:ext uri="{FF2B5EF4-FFF2-40B4-BE49-F238E27FC236}">
                <a16:creationId xmlns:a16="http://schemas.microsoft.com/office/drawing/2014/main" id="{B3A1D623-A0B7-644A-B5DA-08FF17DAE92E}"/>
              </a:ext>
            </a:extLst>
          </p:cNvPr>
          <p:cNvSpPr>
            <a:spLocks noGrp="1"/>
          </p:cNvSpPr>
          <p:nvPr>
            <p:ph type="subTitle" idx="12" hasCustomPrompt="1"/>
          </p:nvPr>
        </p:nvSpPr>
        <p:spPr>
          <a:xfrm>
            <a:off x="4772702" y="449419"/>
            <a:ext cx="6905471" cy="1593409"/>
          </a:xfrm>
        </p:spPr>
        <p:txBody>
          <a:bodyPr>
            <a:noAutofit/>
          </a:bodyPr>
          <a:lstStyle>
            <a:lvl1pPr marL="0" indent="0" algn="l">
              <a:buNone/>
              <a:defRPr sz="2400" b="1" spc="0"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a:t>Insert intro paragraph or pull quote here</a:t>
            </a:r>
          </a:p>
        </p:txBody>
      </p:sp>
      <p:sp>
        <p:nvSpPr>
          <p:cNvPr id="15" name="Footer Placeholder 4">
            <a:extLst>
              <a:ext uri="{FF2B5EF4-FFF2-40B4-BE49-F238E27FC236}">
                <a16:creationId xmlns:a16="http://schemas.microsoft.com/office/drawing/2014/main" id="{1F1D4360-D657-D644-B4E0-87C9C034A0FE}"/>
              </a:ext>
            </a:extLst>
          </p:cNvPr>
          <p:cNvSpPr txBox="1">
            <a:spLocks/>
          </p:cNvSpPr>
          <p:nvPr userDrawn="1"/>
        </p:nvSpPr>
        <p:spPr>
          <a:xfrm>
            <a:off x="10256998" y="6203948"/>
            <a:ext cx="1421175" cy="151482"/>
          </a:xfrm>
          <a:prstGeom prst="rect">
            <a:avLst/>
          </a:prstGeom>
        </p:spPr>
        <p:txBody>
          <a:bodyPr vert="horz" lIns="0" tIns="0" rIns="0" bIns="0" rtlCol="0" anchor="t" anchorCtr="0"/>
          <a:lstStyle>
            <a:defPPr>
              <a:defRPr lang="en-US"/>
            </a:defPPr>
            <a:lvl1pPr marL="0" algn="l" defTabSz="914400" rtl="0" eaLnBrk="1" latinLnBrk="0" hangingPunct="1">
              <a:defRPr sz="850" kern="850" spc="150" baseline="0">
                <a:solidFill>
                  <a:schemeClr val="tx1"/>
                </a:solidFill>
                <a:latin typeface="IBM Plex Sans Condensed Text" panose="020B050605020300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EF59A62-FC5C-0E48-8E7C-1B76A896160E}" type="slidenum">
              <a:rPr lang="en-MY" sz="1200" smtClean="0">
                <a:latin typeface="+mn-lt"/>
              </a:rPr>
              <a:pPr algn="r"/>
              <a:t>‹#›</a:t>
            </a:fld>
            <a:endParaRPr lang="en-MY" sz="1000" dirty="0">
              <a:latin typeface="+mn-lt"/>
            </a:endParaRPr>
          </a:p>
        </p:txBody>
      </p:sp>
    </p:spTree>
    <p:extLst>
      <p:ext uri="{BB962C8B-B14F-4D97-AF65-F5344CB8AC3E}">
        <p14:creationId xmlns:p14="http://schemas.microsoft.com/office/powerpoint/2010/main" val="33347765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Text and Image (1)">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F46921B-4674-1B45-936B-8EAB11B59E6E}"/>
              </a:ext>
            </a:extLst>
          </p:cNvPr>
          <p:cNvPicPr>
            <a:picLocks noChangeAspect="1"/>
          </p:cNvPicPr>
          <p:nvPr userDrawn="1"/>
        </p:nvPicPr>
        <p:blipFill>
          <a:blip r:embed="rId2"/>
          <a:srcRect/>
          <a:stretch/>
        </p:blipFill>
        <p:spPr>
          <a:xfrm>
            <a:off x="513827" y="5842000"/>
            <a:ext cx="1218066" cy="546099"/>
          </a:xfrm>
          <a:prstGeom prst="rect">
            <a:avLst/>
          </a:prstGeom>
        </p:spPr>
      </p:pic>
      <p:sp>
        <p:nvSpPr>
          <p:cNvPr id="6" name="Picture Placeholder 2">
            <a:extLst>
              <a:ext uri="{FF2B5EF4-FFF2-40B4-BE49-F238E27FC236}">
                <a16:creationId xmlns:a16="http://schemas.microsoft.com/office/drawing/2014/main" id="{3D262516-874C-DA43-ADA0-C1B2D95BF334}"/>
              </a:ext>
            </a:extLst>
          </p:cNvPr>
          <p:cNvSpPr>
            <a:spLocks noGrp="1"/>
          </p:cNvSpPr>
          <p:nvPr>
            <p:ph type="pic" idx="1" hasCustomPrompt="1"/>
          </p:nvPr>
        </p:nvSpPr>
        <p:spPr>
          <a:xfrm>
            <a:off x="6184902" y="2778"/>
            <a:ext cx="6007098" cy="6855222"/>
          </a:xfrm>
        </p:spPr>
        <p:txBody>
          <a:bodyPr>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z="1800" dirty="0"/>
              <a:t>Insert image here</a:t>
            </a:r>
            <a:endParaRPr lang="en-US" dirty="0"/>
          </a:p>
        </p:txBody>
      </p:sp>
      <p:sp>
        <p:nvSpPr>
          <p:cNvPr id="7" name="Content Placeholder 2">
            <a:extLst>
              <a:ext uri="{FF2B5EF4-FFF2-40B4-BE49-F238E27FC236}">
                <a16:creationId xmlns:a16="http://schemas.microsoft.com/office/drawing/2014/main" id="{C6420C3F-F1B0-EB45-81AA-AC927902E058}"/>
              </a:ext>
            </a:extLst>
          </p:cNvPr>
          <p:cNvSpPr>
            <a:spLocks noGrp="1"/>
          </p:cNvSpPr>
          <p:nvPr>
            <p:ph idx="11" hasCustomPrompt="1"/>
          </p:nvPr>
        </p:nvSpPr>
        <p:spPr>
          <a:xfrm>
            <a:off x="509168" y="2235201"/>
            <a:ext cx="5282032" cy="3289300"/>
          </a:xfrm>
        </p:spPr>
        <p:txBody>
          <a:bodyPr>
            <a:noAutofit/>
          </a:bodyPr>
          <a:lstStyle>
            <a:lvl1pPr marL="0" indent="0">
              <a:lnSpc>
                <a:spcPct val="100000"/>
              </a:lnSpc>
              <a:buNone/>
              <a:defRPr sz="1800"/>
            </a:lvl1pPr>
          </a:lstStyle>
          <a:p>
            <a:pPr lvl="0"/>
            <a:r>
              <a:rPr lang="en-GB" dirty="0"/>
              <a:t>Insert body text here</a:t>
            </a:r>
          </a:p>
        </p:txBody>
      </p:sp>
      <p:sp>
        <p:nvSpPr>
          <p:cNvPr id="8" name="Title 1">
            <a:extLst>
              <a:ext uri="{FF2B5EF4-FFF2-40B4-BE49-F238E27FC236}">
                <a16:creationId xmlns:a16="http://schemas.microsoft.com/office/drawing/2014/main" id="{39990096-9EDD-264F-8D8A-8191DF8F0E76}"/>
              </a:ext>
            </a:extLst>
          </p:cNvPr>
          <p:cNvSpPr>
            <a:spLocks noGrp="1"/>
          </p:cNvSpPr>
          <p:nvPr>
            <p:ph type="title" hasCustomPrompt="1"/>
          </p:nvPr>
        </p:nvSpPr>
        <p:spPr>
          <a:xfrm>
            <a:off x="509168" y="449419"/>
            <a:ext cx="5282032" cy="1493681"/>
          </a:xfrm>
        </p:spPr>
        <p:txBody>
          <a:bodyPr>
            <a:noAutofit/>
          </a:bodyPr>
          <a:lstStyle>
            <a:lvl1pPr>
              <a:defRPr sz="4000">
                <a:solidFill>
                  <a:schemeClr val="tx2"/>
                </a:solidFill>
              </a:defRPr>
            </a:lvl1pPr>
          </a:lstStyle>
          <a:p>
            <a:r>
              <a:rPr lang="en-GB" dirty="0"/>
              <a:t>Insert Slide Title Here</a:t>
            </a:r>
            <a:endParaRPr lang="en-US" dirty="0"/>
          </a:p>
        </p:txBody>
      </p:sp>
    </p:spTree>
    <p:extLst>
      <p:ext uri="{BB962C8B-B14F-4D97-AF65-F5344CB8AC3E}">
        <p14:creationId xmlns:p14="http://schemas.microsoft.com/office/powerpoint/2010/main" val="5451182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347AD58C-3475-5F4E-AD1A-D6DD43B1C8BF}"/>
              </a:ext>
            </a:extLst>
          </p:cNvPr>
          <p:cNvSpPr>
            <a:spLocks noGrp="1"/>
          </p:cNvSpPr>
          <p:nvPr>
            <p:ph type="subTitle" idx="12" hasCustomPrompt="1"/>
          </p:nvPr>
        </p:nvSpPr>
        <p:spPr>
          <a:xfrm>
            <a:off x="2324057" y="5842000"/>
            <a:ext cx="8674143" cy="488410"/>
          </a:xfrm>
        </p:spPr>
        <p:txBody>
          <a:bodyPr anchor="b" anchorCtr="0">
            <a:noAutofit/>
          </a:bodyPr>
          <a:lstStyle>
            <a:lvl1pPr marL="0" indent="0" algn="l">
              <a:buNone/>
              <a:defRPr sz="1400" spc="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caption here </a:t>
            </a:r>
            <a:endParaRPr lang="en-US" dirty="0"/>
          </a:p>
        </p:txBody>
      </p:sp>
      <p:pic>
        <p:nvPicPr>
          <p:cNvPr id="7" name="Picture 6">
            <a:extLst>
              <a:ext uri="{FF2B5EF4-FFF2-40B4-BE49-F238E27FC236}">
                <a16:creationId xmlns:a16="http://schemas.microsoft.com/office/drawing/2014/main" id="{8C7F0337-0676-FF4E-A2C0-5E2DFC64B3FE}"/>
              </a:ext>
            </a:extLst>
          </p:cNvPr>
          <p:cNvPicPr>
            <a:picLocks noChangeAspect="1"/>
          </p:cNvPicPr>
          <p:nvPr userDrawn="1"/>
        </p:nvPicPr>
        <p:blipFill>
          <a:blip r:embed="rId2"/>
          <a:srcRect/>
          <a:stretch/>
        </p:blipFill>
        <p:spPr>
          <a:xfrm>
            <a:off x="513827" y="5842000"/>
            <a:ext cx="1218066" cy="546099"/>
          </a:xfrm>
          <a:prstGeom prst="rect">
            <a:avLst/>
          </a:prstGeom>
        </p:spPr>
      </p:pic>
      <p:sp>
        <p:nvSpPr>
          <p:cNvPr id="9" name="Footer Placeholder 4">
            <a:extLst>
              <a:ext uri="{FF2B5EF4-FFF2-40B4-BE49-F238E27FC236}">
                <a16:creationId xmlns:a16="http://schemas.microsoft.com/office/drawing/2014/main" id="{95451B15-6145-5C46-8BCB-32E21608EDC9}"/>
              </a:ext>
            </a:extLst>
          </p:cNvPr>
          <p:cNvSpPr txBox="1">
            <a:spLocks/>
          </p:cNvSpPr>
          <p:nvPr userDrawn="1"/>
        </p:nvSpPr>
        <p:spPr>
          <a:xfrm>
            <a:off x="11112500" y="6159500"/>
            <a:ext cx="565673" cy="195930"/>
          </a:xfrm>
          <a:prstGeom prst="rect">
            <a:avLst/>
          </a:prstGeom>
        </p:spPr>
        <p:txBody>
          <a:bodyPr vert="horz" lIns="0" tIns="0" rIns="0" bIns="0" rtlCol="0" anchor="t" anchorCtr="0"/>
          <a:lstStyle>
            <a:defPPr>
              <a:defRPr lang="en-US"/>
            </a:defPPr>
            <a:lvl1pPr marL="0" algn="l" defTabSz="914400" rtl="0" eaLnBrk="1" latinLnBrk="0" hangingPunct="1">
              <a:defRPr sz="850" kern="850" spc="150" baseline="0">
                <a:solidFill>
                  <a:schemeClr val="tx1"/>
                </a:solidFill>
                <a:latin typeface="IBM Plex Sans Condensed Text" panose="020B050605020300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EF59A62-FC5C-0E48-8E7C-1B76A896160E}" type="slidenum">
              <a:rPr lang="en-MY" sz="1200" smtClean="0">
                <a:latin typeface="+mn-lt"/>
              </a:rPr>
              <a:pPr algn="r"/>
              <a:t>‹#›</a:t>
            </a:fld>
            <a:endParaRPr lang="en-MY" sz="1000" dirty="0">
              <a:latin typeface="+mn-lt"/>
            </a:endParaRPr>
          </a:p>
        </p:txBody>
      </p:sp>
      <p:sp>
        <p:nvSpPr>
          <p:cNvPr id="14" name="Picture Placeholder 2">
            <a:extLst>
              <a:ext uri="{FF2B5EF4-FFF2-40B4-BE49-F238E27FC236}">
                <a16:creationId xmlns:a16="http://schemas.microsoft.com/office/drawing/2014/main" id="{E3522E20-54EB-8A4A-AB82-5C200D5C0DB1}"/>
              </a:ext>
            </a:extLst>
          </p:cNvPr>
          <p:cNvSpPr>
            <a:spLocks noGrp="1"/>
          </p:cNvSpPr>
          <p:nvPr>
            <p:ph type="pic" idx="1" hasCustomPrompt="1"/>
          </p:nvPr>
        </p:nvSpPr>
        <p:spPr>
          <a:xfrm>
            <a:off x="0" y="0"/>
            <a:ext cx="12192000" cy="5410199"/>
          </a:xfrm>
        </p:spPr>
        <p:txBody>
          <a:bodyPr>
            <a:no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z="1800" dirty="0"/>
              <a:t>Insert image here</a:t>
            </a:r>
            <a:endParaRPr lang="en-US" dirty="0"/>
          </a:p>
        </p:txBody>
      </p:sp>
    </p:spTree>
    <p:extLst>
      <p:ext uri="{BB962C8B-B14F-4D97-AF65-F5344CB8AC3E}">
        <p14:creationId xmlns:p14="http://schemas.microsoft.com/office/powerpoint/2010/main" val="7035984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1">
            <a:alpha val="95000"/>
          </a:schemeClr>
        </a:solidFill>
        <a:effectLst/>
      </p:bgPr>
    </p:bg>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18E70728-E9AF-3A43-A1EB-F9F5EB22F761}"/>
              </a:ext>
            </a:extLst>
          </p:cNvPr>
          <p:cNvSpPr>
            <a:spLocks noGrp="1"/>
          </p:cNvSpPr>
          <p:nvPr>
            <p:ph type="tbl" sz="quarter" idx="10" hasCustomPrompt="1"/>
          </p:nvPr>
        </p:nvSpPr>
        <p:spPr>
          <a:xfrm>
            <a:off x="509167" y="1290875"/>
            <a:ext cx="11169005" cy="3853931"/>
          </a:xfrm>
        </p:spPr>
        <p:txBody>
          <a:bodyPr/>
          <a:lstStyle>
            <a:lvl1pPr marL="0" indent="0">
              <a:lnSpc>
                <a:spcPct val="100000"/>
              </a:lnSpc>
              <a:buNone/>
              <a:defRPr sz="1600"/>
            </a:lvl1pPr>
          </a:lstStyle>
          <a:p>
            <a:r>
              <a:rPr lang="en-US" dirty="0"/>
              <a:t>Insert table here</a:t>
            </a:r>
          </a:p>
        </p:txBody>
      </p:sp>
      <p:sp>
        <p:nvSpPr>
          <p:cNvPr id="10" name="Title 1">
            <a:extLst>
              <a:ext uri="{FF2B5EF4-FFF2-40B4-BE49-F238E27FC236}">
                <a16:creationId xmlns:a16="http://schemas.microsoft.com/office/drawing/2014/main" id="{B22F7E56-D505-3B44-9DB9-0E5ADB274E77}"/>
              </a:ext>
            </a:extLst>
          </p:cNvPr>
          <p:cNvSpPr>
            <a:spLocks noGrp="1"/>
          </p:cNvSpPr>
          <p:nvPr>
            <p:ph type="title" hasCustomPrompt="1"/>
          </p:nvPr>
        </p:nvSpPr>
        <p:spPr>
          <a:xfrm>
            <a:off x="509167" y="449419"/>
            <a:ext cx="11169005" cy="634838"/>
          </a:xfrm>
        </p:spPr>
        <p:txBody>
          <a:bodyPr>
            <a:noAutofit/>
          </a:bodyPr>
          <a:lstStyle>
            <a:lvl1pPr>
              <a:defRPr sz="4000">
                <a:solidFill>
                  <a:schemeClr val="tx2"/>
                </a:solidFill>
              </a:defRPr>
            </a:lvl1pPr>
          </a:lstStyle>
          <a:p>
            <a:r>
              <a:rPr lang="en-GB" dirty="0"/>
              <a:t>Insert Slide Title Here</a:t>
            </a:r>
            <a:endParaRPr lang="en-US" dirty="0"/>
          </a:p>
        </p:txBody>
      </p:sp>
      <p:pic>
        <p:nvPicPr>
          <p:cNvPr id="11" name="Picture 10">
            <a:extLst>
              <a:ext uri="{FF2B5EF4-FFF2-40B4-BE49-F238E27FC236}">
                <a16:creationId xmlns:a16="http://schemas.microsoft.com/office/drawing/2014/main" id="{641EFF2A-5566-4947-A3E0-7FB1114E31DF}"/>
              </a:ext>
            </a:extLst>
          </p:cNvPr>
          <p:cNvPicPr>
            <a:picLocks noChangeAspect="1"/>
          </p:cNvPicPr>
          <p:nvPr userDrawn="1"/>
        </p:nvPicPr>
        <p:blipFill>
          <a:blip r:embed="rId2"/>
          <a:srcRect/>
          <a:stretch/>
        </p:blipFill>
        <p:spPr>
          <a:xfrm>
            <a:off x="513827" y="5842000"/>
            <a:ext cx="1218066" cy="546099"/>
          </a:xfrm>
          <a:prstGeom prst="rect">
            <a:avLst/>
          </a:prstGeom>
        </p:spPr>
      </p:pic>
      <p:sp>
        <p:nvSpPr>
          <p:cNvPr id="13" name="Footer Placeholder 4">
            <a:extLst>
              <a:ext uri="{FF2B5EF4-FFF2-40B4-BE49-F238E27FC236}">
                <a16:creationId xmlns:a16="http://schemas.microsoft.com/office/drawing/2014/main" id="{69051715-2838-FF49-A114-C2AD09C5C385}"/>
              </a:ext>
            </a:extLst>
          </p:cNvPr>
          <p:cNvSpPr txBox="1">
            <a:spLocks/>
          </p:cNvSpPr>
          <p:nvPr userDrawn="1"/>
        </p:nvSpPr>
        <p:spPr>
          <a:xfrm>
            <a:off x="10256998" y="6203948"/>
            <a:ext cx="1421175" cy="151482"/>
          </a:xfrm>
          <a:prstGeom prst="rect">
            <a:avLst/>
          </a:prstGeom>
        </p:spPr>
        <p:txBody>
          <a:bodyPr vert="horz" lIns="0" tIns="0" rIns="0" bIns="0" rtlCol="0" anchor="t" anchorCtr="0"/>
          <a:lstStyle>
            <a:defPPr>
              <a:defRPr lang="en-US"/>
            </a:defPPr>
            <a:lvl1pPr marL="0" algn="l" defTabSz="914400" rtl="0" eaLnBrk="1" latinLnBrk="0" hangingPunct="1">
              <a:defRPr sz="850" kern="850" spc="150" baseline="0">
                <a:solidFill>
                  <a:schemeClr val="tx1"/>
                </a:solidFill>
                <a:latin typeface="IBM Plex Sans Condensed Text" panose="020B050605020300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EF59A62-FC5C-0E48-8E7C-1B76A896160E}" type="slidenum">
              <a:rPr lang="en-MY" sz="1200" smtClean="0">
                <a:latin typeface="+mn-lt"/>
              </a:rPr>
              <a:pPr algn="r"/>
              <a:t>‹#›</a:t>
            </a:fld>
            <a:endParaRPr lang="en-MY" sz="1000" dirty="0">
              <a:latin typeface="+mn-lt"/>
            </a:endParaRPr>
          </a:p>
        </p:txBody>
      </p:sp>
      <p:sp>
        <p:nvSpPr>
          <p:cNvPr id="17" name="Subtitle 2">
            <a:extLst>
              <a:ext uri="{FF2B5EF4-FFF2-40B4-BE49-F238E27FC236}">
                <a16:creationId xmlns:a16="http://schemas.microsoft.com/office/drawing/2014/main" id="{55428F57-AF29-6448-A43F-EA3D14137816}"/>
              </a:ext>
            </a:extLst>
          </p:cNvPr>
          <p:cNvSpPr>
            <a:spLocks noGrp="1"/>
          </p:cNvSpPr>
          <p:nvPr>
            <p:ph type="subTitle" idx="12" hasCustomPrompt="1"/>
          </p:nvPr>
        </p:nvSpPr>
        <p:spPr>
          <a:xfrm>
            <a:off x="2324057" y="5842000"/>
            <a:ext cx="8674143" cy="488410"/>
          </a:xfrm>
        </p:spPr>
        <p:txBody>
          <a:bodyPr anchor="b" anchorCtr="0">
            <a:noAutofit/>
          </a:bodyPr>
          <a:lstStyle>
            <a:lvl1pPr marL="0" indent="0" algn="l">
              <a:buNone/>
              <a:defRPr sz="1400" spc="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source here </a:t>
            </a:r>
            <a:endParaRPr lang="en-US" dirty="0"/>
          </a:p>
        </p:txBody>
      </p:sp>
    </p:spTree>
    <p:extLst>
      <p:ext uri="{BB962C8B-B14F-4D97-AF65-F5344CB8AC3E}">
        <p14:creationId xmlns:p14="http://schemas.microsoft.com/office/powerpoint/2010/main" val="16680184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1EFF2A-5566-4947-A3E0-7FB1114E31DF}"/>
              </a:ext>
            </a:extLst>
          </p:cNvPr>
          <p:cNvPicPr>
            <a:picLocks noChangeAspect="1"/>
          </p:cNvPicPr>
          <p:nvPr userDrawn="1"/>
        </p:nvPicPr>
        <p:blipFill>
          <a:blip r:embed="rId2"/>
          <a:srcRect/>
          <a:stretch/>
        </p:blipFill>
        <p:spPr>
          <a:xfrm>
            <a:off x="513827" y="5842000"/>
            <a:ext cx="1218066" cy="546099"/>
          </a:xfrm>
          <a:prstGeom prst="rect">
            <a:avLst/>
          </a:prstGeom>
        </p:spPr>
      </p:pic>
      <p:sp>
        <p:nvSpPr>
          <p:cNvPr id="13" name="Footer Placeholder 4">
            <a:extLst>
              <a:ext uri="{FF2B5EF4-FFF2-40B4-BE49-F238E27FC236}">
                <a16:creationId xmlns:a16="http://schemas.microsoft.com/office/drawing/2014/main" id="{69051715-2838-FF49-A114-C2AD09C5C385}"/>
              </a:ext>
            </a:extLst>
          </p:cNvPr>
          <p:cNvSpPr txBox="1">
            <a:spLocks/>
          </p:cNvSpPr>
          <p:nvPr userDrawn="1"/>
        </p:nvSpPr>
        <p:spPr>
          <a:xfrm>
            <a:off x="10256998" y="6203948"/>
            <a:ext cx="1421175" cy="151482"/>
          </a:xfrm>
          <a:prstGeom prst="rect">
            <a:avLst/>
          </a:prstGeom>
        </p:spPr>
        <p:txBody>
          <a:bodyPr vert="horz" lIns="0" tIns="0" rIns="0" bIns="0" rtlCol="0" anchor="t" anchorCtr="0"/>
          <a:lstStyle>
            <a:defPPr>
              <a:defRPr lang="en-US"/>
            </a:defPPr>
            <a:lvl1pPr marL="0" algn="l" defTabSz="914400" rtl="0" eaLnBrk="1" latinLnBrk="0" hangingPunct="1">
              <a:defRPr sz="850" kern="850" spc="150" baseline="0">
                <a:solidFill>
                  <a:schemeClr val="tx1"/>
                </a:solidFill>
                <a:latin typeface="IBM Plex Sans Condensed Text" panose="020B050605020300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EF59A62-FC5C-0E48-8E7C-1B76A896160E}" type="slidenum">
              <a:rPr lang="en-MY" sz="1200" smtClean="0">
                <a:latin typeface="+mn-lt"/>
              </a:rPr>
              <a:pPr algn="r"/>
              <a:t>‹#›</a:t>
            </a:fld>
            <a:endParaRPr lang="en-MY" sz="1000" dirty="0">
              <a:latin typeface="+mn-lt"/>
            </a:endParaRPr>
          </a:p>
        </p:txBody>
      </p:sp>
      <p:sp>
        <p:nvSpPr>
          <p:cNvPr id="12" name="Content Placeholder 2">
            <a:extLst>
              <a:ext uri="{FF2B5EF4-FFF2-40B4-BE49-F238E27FC236}">
                <a16:creationId xmlns:a16="http://schemas.microsoft.com/office/drawing/2014/main" id="{F14C87F1-A6ED-9448-A9AD-1AE025CB580A}"/>
              </a:ext>
            </a:extLst>
          </p:cNvPr>
          <p:cNvSpPr>
            <a:spLocks noGrp="1"/>
          </p:cNvSpPr>
          <p:nvPr>
            <p:ph idx="11" hasCustomPrompt="1"/>
          </p:nvPr>
        </p:nvSpPr>
        <p:spPr>
          <a:xfrm>
            <a:off x="509168" y="2235201"/>
            <a:ext cx="5282032" cy="3289300"/>
          </a:xfrm>
        </p:spPr>
        <p:txBody>
          <a:bodyPr>
            <a:noAutofit/>
          </a:bodyPr>
          <a:lstStyle>
            <a:lvl1pPr marL="0" indent="0">
              <a:lnSpc>
                <a:spcPct val="100000"/>
              </a:lnSpc>
              <a:buNone/>
              <a:defRPr sz="1800"/>
            </a:lvl1pPr>
          </a:lstStyle>
          <a:p>
            <a:pPr lvl="0"/>
            <a:r>
              <a:rPr lang="en-GB" dirty="0"/>
              <a:t>Insert body text here</a:t>
            </a:r>
          </a:p>
        </p:txBody>
      </p:sp>
      <p:sp>
        <p:nvSpPr>
          <p:cNvPr id="15" name="Title 1">
            <a:extLst>
              <a:ext uri="{FF2B5EF4-FFF2-40B4-BE49-F238E27FC236}">
                <a16:creationId xmlns:a16="http://schemas.microsoft.com/office/drawing/2014/main" id="{7063392D-F794-2546-8CA6-4B23B495343A}"/>
              </a:ext>
            </a:extLst>
          </p:cNvPr>
          <p:cNvSpPr>
            <a:spLocks noGrp="1"/>
          </p:cNvSpPr>
          <p:nvPr>
            <p:ph type="title" hasCustomPrompt="1"/>
          </p:nvPr>
        </p:nvSpPr>
        <p:spPr>
          <a:xfrm>
            <a:off x="509167" y="449418"/>
            <a:ext cx="5282033" cy="1468283"/>
          </a:xfrm>
        </p:spPr>
        <p:txBody>
          <a:bodyPr>
            <a:noAutofit/>
          </a:bodyPr>
          <a:lstStyle>
            <a:lvl1pPr>
              <a:defRPr sz="4000">
                <a:solidFill>
                  <a:schemeClr val="tx2"/>
                </a:solidFill>
              </a:defRPr>
            </a:lvl1pPr>
          </a:lstStyle>
          <a:p>
            <a:r>
              <a:rPr lang="en-GB" dirty="0"/>
              <a:t>Insert Slide Title Here</a:t>
            </a:r>
            <a:endParaRPr lang="en-US" dirty="0"/>
          </a:p>
        </p:txBody>
      </p:sp>
      <p:sp>
        <p:nvSpPr>
          <p:cNvPr id="17" name="Chart Placeholder 2">
            <a:extLst>
              <a:ext uri="{FF2B5EF4-FFF2-40B4-BE49-F238E27FC236}">
                <a16:creationId xmlns:a16="http://schemas.microsoft.com/office/drawing/2014/main" id="{CBFCBAB5-4ED8-B647-B611-577B4675B373}"/>
              </a:ext>
            </a:extLst>
          </p:cNvPr>
          <p:cNvSpPr>
            <a:spLocks noGrp="1"/>
          </p:cNvSpPr>
          <p:nvPr>
            <p:ph type="chart" sz="quarter" idx="13" hasCustomPrompt="1"/>
          </p:nvPr>
        </p:nvSpPr>
        <p:spPr>
          <a:xfrm>
            <a:off x="6096000" y="449417"/>
            <a:ext cx="5582171" cy="5075083"/>
          </a:xfrm>
        </p:spPr>
        <p:txBody>
          <a:bodyPr/>
          <a:lstStyle>
            <a:lvl1pPr marL="0" indent="0">
              <a:buNone/>
              <a:defRPr sz="1600"/>
            </a:lvl1pPr>
          </a:lstStyle>
          <a:p>
            <a:r>
              <a:rPr lang="en-US" dirty="0"/>
              <a:t>Insert chart here</a:t>
            </a:r>
          </a:p>
        </p:txBody>
      </p:sp>
      <p:sp>
        <p:nvSpPr>
          <p:cNvPr id="21" name="Subtitle 2">
            <a:extLst>
              <a:ext uri="{FF2B5EF4-FFF2-40B4-BE49-F238E27FC236}">
                <a16:creationId xmlns:a16="http://schemas.microsoft.com/office/drawing/2014/main" id="{0572E25D-B5BE-DA41-ABFC-2966F1050411}"/>
              </a:ext>
            </a:extLst>
          </p:cNvPr>
          <p:cNvSpPr>
            <a:spLocks noGrp="1"/>
          </p:cNvSpPr>
          <p:nvPr>
            <p:ph type="subTitle" idx="12" hasCustomPrompt="1"/>
          </p:nvPr>
        </p:nvSpPr>
        <p:spPr>
          <a:xfrm>
            <a:off x="2324057" y="5842000"/>
            <a:ext cx="8674143" cy="488410"/>
          </a:xfrm>
        </p:spPr>
        <p:txBody>
          <a:bodyPr anchor="b" anchorCtr="0">
            <a:noAutofit/>
          </a:bodyPr>
          <a:lstStyle>
            <a:lvl1pPr marL="0" indent="0" algn="l">
              <a:buNone/>
              <a:defRPr sz="1400" spc="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source here </a:t>
            </a:r>
            <a:endParaRPr lang="en-US" dirty="0"/>
          </a:p>
        </p:txBody>
      </p:sp>
    </p:spTree>
    <p:extLst>
      <p:ext uri="{BB962C8B-B14F-4D97-AF65-F5344CB8AC3E}">
        <p14:creationId xmlns:p14="http://schemas.microsoft.com/office/powerpoint/2010/main" val="21646772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22F7E56-D505-3B44-9DB9-0E5ADB274E77}"/>
              </a:ext>
            </a:extLst>
          </p:cNvPr>
          <p:cNvSpPr>
            <a:spLocks noGrp="1"/>
          </p:cNvSpPr>
          <p:nvPr>
            <p:ph type="title" hasCustomPrompt="1"/>
          </p:nvPr>
        </p:nvSpPr>
        <p:spPr>
          <a:xfrm>
            <a:off x="509167" y="449419"/>
            <a:ext cx="11169005" cy="634838"/>
          </a:xfrm>
        </p:spPr>
        <p:txBody>
          <a:bodyPr>
            <a:noAutofit/>
          </a:bodyPr>
          <a:lstStyle>
            <a:lvl1pPr>
              <a:defRPr sz="4000">
                <a:solidFill>
                  <a:schemeClr val="tx2"/>
                </a:solidFill>
              </a:defRPr>
            </a:lvl1pPr>
          </a:lstStyle>
          <a:p>
            <a:r>
              <a:rPr lang="en-GB" dirty="0"/>
              <a:t>Insert Slide Title Here</a:t>
            </a:r>
            <a:endParaRPr lang="en-US" dirty="0"/>
          </a:p>
        </p:txBody>
      </p:sp>
      <p:pic>
        <p:nvPicPr>
          <p:cNvPr id="11" name="Picture 10">
            <a:extLst>
              <a:ext uri="{FF2B5EF4-FFF2-40B4-BE49-F238E27FC236}">
                <a16:creationId xmlns:a16="http://schemas.microsoft.com/office/drawing/2014/main" id="{641EFF2A-5566-4947-A3E0-7FB1114E31DF}"/>
              </a:ext>
            </a:extLst>
          </p:cNvPr>
          <p:cNvPicPr>
            <a:picLocks noChangeAspect="1"/>
          </p:cNvPicPr>
          <p:nvPr userDrawn="1"/>
        </p:nvPicPr>
        <p:blipFill>
          <a:blip r:embed="rId2"/>
          <a:srcRect/>
          <a:stretch/>
        </p:blipFill>
        <p:spPr>
          <a:xfrm>
            <a:off x="513827" y="5842000"/>
            <a:ext cx="1218066" cy="546099"/>
          </a:xfrm>
          <a:prstGeom prst="rect">
            <a:avLst/>
          </a:prstGeom>
        </p:spPr>
      </p:pic>
      <p:sp>
        <p:nvSpPr>
          <p:cNvPr id="13" name="Footer Placeholder 4">
            <a:extLst>
              <a:ext uri="{FF2B5EF4-FFF2-40B4-BE49-F238E27FC236}">
                <a16:creationId xmlns:a16="http://schemas.microsoft.com/office/drawing/2014/main" id="{69051715-2838-FF49-A114-C2AD09C5C385}"/>
              </a:ext>
            </a:extLst>
          </p:cNvPr>
          <p:cNvSpPr txBox="1">
            <a:spLocks/>
          </p:cNvSpPr>
          <p:nvPr userDrawn="1"/>
        </p:nvSpPr>
        <p:spPr>
          <a:xfrm>
            <a:off x="10256998" y="6203948"/>
            <a:ext cx="1421175" cy="151482"/>
          </a:xfrm>
          <a:prstGeom prst="rect">
            <a:avLst/>
          </a:prstGeom>
        </p:spPr>
        <p:txBody>
          <a:bodyPr vert="horz" lIns="0" tIns="0" rIns="0" bIns="0" rtlCol="0" anchor="t" anchorCtr="0"/>
          <a:lstStyle>
            <a:defPPr>
              <a:defRPr lang="en-US"/>
            </a:defPPr>
            <a:lvl1pPr marL="0" algn="l" defTabSz="914400" rtl="0" eaLnBrk="1" latinLnBrk="0" hangingPunct="1">
              <a:defRPr sz="850" kern="850" spc="150" baseline="0">
                <a:solidFill>
                  <a:schemeClr val="tx1"/>
                </a:solidFill>
                <a:latin typeface="IBM Plex Sans Condensed Text" panose="020B050605020300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EF59A62-FC5C-0E48-8E7C-1B76A896160E}" type="slidenum">
              <a:rPr lang="en-MY" sz="1200" smtClean="0">
                <a:latin typeface="+mn-lt"/>
              </a:rPr>
              <a:pPr algn="r"/>
              <a:t>‹#›</a:t>
            </a:fld>
            <a:endParaRPr lang="en-MY" sz="1000" dirty="0">
              <a:latin typeface="+mn-lt"/>
            </a:endParaRPr>
          </a:p>
        </p:txBody>
      </p:sp>
      <p:sp>
        <p:nvSpPr>
          <p:cNvPr id="9" name="Chart Placeholder 2">
            <a:extLst>
              <a:ext uri="{FF2B5EF4-FFF2-40B4-BE49-F238E27FC236}">
                <a16:creationId xmlns:a16="http://schemas.microsoft.com/office/drawing/2014/main" id="{4EB775A0-798F-874F-98DC-44BD8EBB46BA}"/>
              </a:ext>
            </a:extLst>
          </p:cNvPr>
          <p:cNvSpPr>
            <a:spLocks noGrp="1"/>
          </p:cNvSpPr>
          <p:nvPr>
            <p:ph type="chart" sz="quarter" idx="13" hasCustomPrompt="1"/>
          </p:nvPr>
        </p:nvSpPr>
        <p:spPr>
          <a:xfrm>
            <a:off x="509166" y="1290875"/>
            <a:ext cx="11169005" cy="4233625"/>
          </a:xfrm>
        </p:spPr>
        <p:txBody>
          <a:bodyPr/>
          <a:lstStyle>
            <a:lvl1pPr marL="0" indent="0">
              <a:buNone/>
              <a:defRPr sz="1600"/>
            </a:lvl1pPr>
          </a:lstStyle>
          <a:p>
            <a:r>
              <a:rPr lang="en-US" dirty="0"/>
              <a:t>Insert chart here</a:t>
            </a:r>
          </a:p>
        </p:txBody>
      </p:sp>
      <p:sp>
        <p:nvSpPr>
          <p:cNvPr id="12" name="Subtitle 2">
            <a:extLst>
              <a:ext uri="{FF2B5EF4-FFF2-40B4-BE49-F238E27FC236}">
                <a16:creationId xmlns:a16="http://schemas.microsoft.com/office/drawing/2014/main" id="{6B53A1FA-BB2B-534D-BADB-32F3F3300B8F}"/>
              </a:ext>
            </a:extLst>
          </p:cNvPr>
          <p:cNvSpPr>
            <a:spLocks noGrp="1"/>
          </p:cNvSpPr>
          <p:nvPr>
            <p:ph type="subTitle" idx="12" hasCustomPrompt="1"/>
          </p:nvPr>
        </p:nvSpPr>
        <p:spPr>
          <a:xfrm>
            <a:off x="2324057" y="5842000"/>
            <a:ext cx="8674143" cy="488410"/>
          </a:xfrm>
        </p:spPr>
        <p:txBody>
          <a:bodyPr anchor="b" anchorCtr="0">
            <a:noAutofit/>
          </a:bodyPr>
          <a:lstStyle>
            <a:lvl1pPr marL="0" indent="0" algn="l">
              <a:buNone/>
              <a:defRPr sz="1400" spc="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source here </a:t>
            </a:r>
            <a:endParaRPr lang="en-US" dirty="0"/>
          </a:p>
        </p:txBody>
      </p:sp>
    </p:spTree>
    <p:extLst>
      <p:ext uri="{BB962C8B-B14F-4D97-AF65-F5344CB8AC3E}">
        <p14:creationId xmlns:p14="http://schemas.microsoft.com/office/powerpoint/2010/main" val="119522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AC1B-FAD2-492E-94BD-E85CB729F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9B0CE0-3247-4911-8DCB-DC2668802F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13F451-6BC8-4EEC-BDCF-6BFC38274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D21CB-CB32-4CE8-B90C-A91FFE3772D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23647AE-682A-4FFF-B31D-146805176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EA617-B867-445A-9995-D4CEF40FB5B3}"/>
              </a:ext>
            </a:extLst>
          </p:cNvPr>
          <p:cNvSpPr>
            <a:spLocks noGrp="1"/>
          </p:cNvSpPr>
          <p:nvPr>
            <p:ph type="sldNum" sz="quarter" idx="12"/>
          </p:nvPr>
        </p:nvSpPr>
        <p:spPr/>
        <p:txBody>
          <a:bodyPr/>
          <a:lstStyle/>
          <a:p>
            <a:fld id="{FEB5836B-8F38-4005-9FAF-DD133A1171B8}" type="slidenum">
              <a:rPr lang="en-US" smtClean="0"/>
              <a:t>‹#›</a:t>
            </a:fld>
            <a:endParaRPr lang="en-US"/>
          </a:p>
        </p:txBody>
      </p:sp>
    </p:spTree>
    <p:extLst>
      <p:ext uri="{BB962C8B-B14F-4D97-AF65-F5344CB8AC3E}">
        <p14:creationId xmlns:p14="http://schemas.microsoft.com/office/powerpoint/2010/main" val="42535850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ank You Page (1)">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E1E3DD-17E4-F842-9D84-3CE866B487E7}"/>
              </a:ext>
            </a:extLst>
          </p:cNvPr>
          <p:cNvPicPr>
            <a:picLocks noChangeAspect="1"/>
          </p:cNvPicPr>
          <p:nvPr userDrawn="1"/>
        </p:nvPicPr>
        <p:blipFill>
          <a:blip r:embed="rId2"/>
          <a:stretch>
            <a:fillRect/>
          </a:stretch>
        </p:blipFill>
        <p:spPr>
          <a:xfrm>
            <a:off x="463027" y="351113"/>
            <a:ext cx="2095500" cy="939483"/>
          </a:xfrm>
          <a:prstGeom prst="rect">
            <a:avLst/>
          </a:prstGeom>
        </p:spPr>
      </p:pic>
      <p:sp>
        <p:nvSpPr>
          <p:cNvPr id="10" name="Text Placeholder 4">
            <a:extLst>
              <a:ext uri="{FF2B5EF4-FFF2-40B4-BE49-F238E27FC236}">
                <a16:creationId xmlns:a16="http://schemas.microsoft.com/office/drawing/2014/main" id="{19BAF819-80C5-4948-B377-60D37BD258AE}"/>
              </a:ext>
            </a:extLst>
          </p:cNvPr>
          <p:cNvSpPr>
            <a:spLocks noGrp="1"/>
          </p:cNvSpPr>
          <p:nvPr>
            <p:ph type="body" sz="quarter" idx="11" hasCustomPrompt="1"/>
          </p:nvPr>
        </p:nvSpPr>
        <p:spPr>
          <a:xfrm>
            <a:off x="4740385" y="1443862"/>
            <a:ext cx="6943613" cy="2353438"/>
          </a:xfrm>
        </p:spPr>
        <p:txBody>
          <a:bodyPr anchor="t" anchorCtr="0"/>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600" b="0" kern="850" spc="0" baseline="0">
                <a:solidFill>
                  <a:schemeClr val="bg1"/>
                </a:solidFill>
              </a:defRPr>
            </a:lvl1pPr>
          </a:lstStyle>
          <a:p>
            <a:pPr lvl="0"/>
            <a:r>
              <a:rPr lang="en-US" dirty="0"/>
              <a:t>Insert contact details here</a:t>
            </a:r>
          </a:p>
        </p:txBody>
      </p:sp>
      <p:sp>
        <p:nvSpPr>
          <p:cNvPr id="2" name="TextBox 1">
            <a:extLst>
              <a:ext uri="{FF2B5EF4-FFF2-40B4-BE49-F238E27FC236}">
                <a16:creationId xmlns:a16="http://schemas.microsoft.com/office/drawing/2014/main" id="{A166E5A4-EA27-C44D-9EBE-2B34957A6EC5}"/>
              </a:ext>
            </a:extLst>
          </p:cNvPr>
          <p:cNvSpPr txBox="1"/>
          <p:nvPr userDrawn="1"/>
        </p:nvSpPr>
        <p:spPr>
          <a:xfrm>
            <a:off x="4740385" y="5337515"/>
            <a:ext cx="2578100" cy="400110"/>
          </a:xfrm>
          <a:prstGeom prst="rect">
            <a:avLst/>
          </a:prstGeom>
          <a:noFill/>
        </p:spPr>
        <p:txBody>
          <a:bodyPr wrap="square" rtlCol="0">
            <a:spAutoFit/>
          </a:bodyPr>
          <a:lstStyle/>
          <a:p>
            <a:r>
              <a:rPr lang="en-US" sz="1200" b="1" dirty="0">
                <a:solidFill>
                  <a:schemeClr val="bg1"/>
                </a:solidFill>
              </a:rPr>
              <a:t>IMU Education </a:t>
            </a:r>
            <a:r>
              <a:rPr lang="en-US" sz="1200" b="1" dirty="0" err="1">
                <a:solidFill>
                  <a:schemeClr val="bg1"/>
                </a:solidFill>
              </a:rPr>
              <a:t>Sdn</a:t>
            </a:r>
            <a:r>
              <a:rPr lang="en-US" sz="1200" b="1" dirty="0">
                <a:solidFill>
                  <a:schemeClr val="bg1"/>
                </a:solidFill>
              </a:rPr>
              <a:t> </a:t>
            </a:r>
            <a:r>
              <a:rPr lang="en-US" sz="1200" b="1" dirty="0" err="1">
                <a:solidFill>
                  <a:schemeClr val="bg1"/>
                </a:solidFill>
              </a:rPr>
              <a:t>Bhd</a:t>
            </a:r>
            <a:r>
              <a:rPr lang="en-US" sz="1200" b="1" dirty="0">
                <a:solidFill>
                  <a:schemeClr val="bg1"/>
                </a:solidFill>
              </a:rPr>
              <a:t> </a:t>
            </a:r>
          </a:p>
          <a:p>
            <a:r>
              <a:rPr lang="en-US" sz="1200" baseline="-25000" dirty="0">
                <a:solidFill>
                  <a:schemeClr val="bg1"/>
                </a:solidFill>
              </a:rPr>
              <a:t>199201005893 (237397-W)</a:t>
            </a:r>
          </a:p>
        </p:txBody>
      </p:sp>
      <p:sp>
        <p:nvSpPr>
          <p:cNvPr id="12" name="TextBox 11">
            <a:extLst>
              <a:ext uri="{FF2B5EF4-FFF2-40B4-BE49-F238E27FC236}">
                <a16:creationId xmlns:a16="http://schemas.microsoft.com/office/drawing/2014/main" id="{BD009399-69C6-AD4B-A7F5-57B16D047C0B}"/>
              </a:ext>
            </a:extLst>
          </p:cNvPr>
          <p:cNvSpPr txBox="1"/>
          <p:nvPr userDrawn="1"/>
        </p:nvSpPr>
        <p:spPr>
          <a:xfrm>
            <a:off x="8677382" y="5337515"/>
            <a:ext cx="3006616" cy="1015663"/>
          </a:xfrm>
          <a:prstGeom prst="rect">
            <a:avLst/>
          </a:prstGeom>
          <a:noFill/>
        </p:spPr>
        <p:txBody>
          <a:bodyPr wrap="square" rtlCol="0">
            <a:spAutoFit/>
          </a:bodyPr>
          <a:lstStyle/>
          <a:p>
            <a:r>
              <a:rPr lang="en-US" sz="1200" dirty="0">
                <a:solidFill>
                  <a:schemeClr val="bg1"/>
                </a:solidFill>
              </a:rPr>
              <a:t>No. 126, Jalan Jalil Perkasa 19</a:t>
            </a:r>
          </a:p>
          <a:p>
            <a:r>
              <a:rPr lang="en-US" sz="1200" dirty="0">
                <a:solidFill>
                  <a:schemeClr val="bg1"/>
                </a:solidFill>
              </a:rPr>
              <a:t>Bukit Jalil, 57000</a:t>
            </a:r>
            <a:br>
              <a:rPr lang="en-US" sz="1200" dirty="0">
                <a:solidFill>
                  <a:schemeClr val="bg1"/>
                </a:solidFill>
              </a:rPr>
            </a:br>
            <a:r>
              <a:rPr lang="en-US" sz="1200" dirty="0">
                <a:solidFill>
                  <a:schemeClr val="bg1"/>
                </a:solidFill>
              </a:rPr>
              <a:t>Kuala Lumpur, Malaysia</a:t>
            </a:r>
          </a:p>
          <a:p>
            <a:r>
              <a:rPr lang="en-US" sz="1200" dirty="0">
                <a:solidFill>
                  <a:schemeClr val="bg1"/>
                </a:solidFill>
              </a:rPr>
              <a:t>603 8656 7228</a:t>
            </a:r>
          </a:p>
          <a:p>
            <a:r>
              <a:rPr lang="en-US" sz="1200" b="1" dirty="0" err="1">
                <a:solidFill>
                  <a:schemeClr val="bg1"/>
                </a:solidFill>
              </a:rPr>
              <a:t>imu.edu.my</a:t>
            </a:r>
            <a:endParaRPr lang="en-US" sz="1200" b="1" dirty="0">
              <a:solidFill>
                <a:schemeClr val="bg1"/>
              </a:solidFill>
            </a:endParaRPr>
          </a:p>
        </p:txBody>
      </p:sp>
      <p:sp>
        <p:nvSpPr>
          <p:cNvPr id="14" name="TextBox 13">
            <a:extLst>
              <a:ext uri="{FF2B5EF4-FFF2-40B4-BE49-F238E27FC236}">
                <a16:creationId xmlns:a16="http://schemas.microsoft.com/office/drawing/2014/main" id="{85F4F720-30F0-144C-94CD-6AB9C82534FB}"/>
              </a:ext>
            </a:extLst>
          </p:cNvPr>
          <p:cNvSpPr txBox="1"/>
          <p:nvPr userDrawn="1"/>
        </p:nvSpPr>
        <p:spPr>
          <a:xfrm>
            <a:off x="4740385" y="6137734"/>
            <a:ext cx="3006615" cy="215444"/>
          </a:xfrm>
          <a:prstGeom prst="rect">
            <a:avLst/>
          </a:prstGeom>
          <a:noFill/>
        </p:spPr>
        <p:txBody>
          <a:bodyPr wrap="square" rtlCol="0">
            <a:spAutoFit/>
          </a:bodyPr>
          <a:lstStyle/>
          <a:p>
            <a:r>
              <a:rPr lang="en-US" sz="1200" baseline="-25000" dirty="0">
                <a:solidFill>
                  <a:schemeClr val="bg1"/>
                </a:solidFill>
              </a:rPr>
              <a:t>Formerly known as International Medical University. </a:t>
            </a:r>
          </a:p>
        </p:txBody>
      </p:sp>
      <p:sp>
        <p:nvSpPr>
          <p:cNvPr id="17" name="Title 1">
            <a:extLst>
              <a:ext uri="{FF2B5EF4-FFF2-40B4-BE49-F238E27FC236}">
                <a16:creationId xmlns:a16="http://schemas.microsoft.com/office/drawing/2014/main" id="{F6ABDEC5-78CC-4A46-9CA0-8667E15AE4EE}"/>
              </a:ext>
            </a:extLst>
          </p:cNvPr>
          <p:cNvSpPr txBox="1">
            <a:spLocks/>
          </p:cNvSpPr>
          <p:nvPr userDrawn="1"/>
        </p:nvSpPr>
        <p:spPr>
          <a:xfrm>
            <a:off x="4740384" y="447652"/>
            <a:ext cx="6943614" cy="6699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50">
                <a:solidFill>
                  <a:schemeClr val="tx1"/>
                </a:solidFill>
                <a:latin typeface="+mj-lt"/>
                <a:ea typeface="+mj-ea"/>
                <a:cs typeface="Arial" panose="020B0604020202020204" pitchFamily="34" charset="0"/>
              </a:defRPr>
            </a:lvl1pPr>
          </a:lstStyle>
          <a:p>
            <a:r>
              <a:rPr lang="en-US" sz="4800" dirty="0">
                <a:solidFill>
                  <a:schemeClr val="bg1"/>
                </a:solidFill>
              </a:rPr>
              <a:t>Thank you.</a:t>
            </a:r>
          </a:p>
        </p:txBody>
      </p:sp>
      <p:sp>
        <p:nvSpPr>
          <p:cNvPr id="8" name="Text Placeholder 4">
            <a:extLst>
              <a:ext uri="{FF2B5EF4-FFF2-40B4-BE49-F238E27FC236}">
                <a16:creationId xmlns:a16="http://schemas.microsoft.com/office/drawing/2014/main" id="{2745CF48-BEBF-9A4A-B927-4A6415F83DA8}"/>
              </a:ext>
            </a:extLst>
          </p:cNvPr>
          <p:cNvSpPr>
            <a:spLocks noGrp="1"/>
          </p:cNvSpPr>
          <p:nvPr>
            <p:ph type="body" sz="quarter" idx="10" hasCustomPrompt="1"/>
          </p:nvPr>
        </p:nvSpPr>
        <p:spPr>
          <a:xfrm>
            <a:off x="508002" y="5299416"/>
            <a:ext cx="4000498" cy="1042372"/>
          </a:xfrm>
        </p:spPr>
        <p:txBody>
          <a:bodyPr anchor="b" anchorCtr="0"/>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b="0" kern="850" spc="0" baseline="0">
                <a:solidFill>
                  <a:schemeClr val="bg1"/>
                </a:solidFill>
              </a:defRPr>
            </a:lvl1pPr>
          </a:lstStyle>
          <a:p>
            <a:pPr lvl="0"/>
            <a:r>
              <a:rPr lang="en-US" dirty="0"/>
              <a:t>Insert footnotes here (if any)</a:t>
            </a:r>
          </a:p>
        </p:txBody>
      </p:sp>
    </p:spTree>
    <p:extLst>
      <p:ext uri="{BB962C8B-B14F-4D97-AF65-F5344CB8AC3E}">
        <p14:creationId xmlns:p14="http://schemas.microsoft.com/office/powerpoint/2010/main" val="25075466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ank You Page (2)">
    <p:bg>
      <p:bgPr>
        <a:solidFill>
          <a:schemeClr val="accent1"/>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19BAF819-80C5-4948-B377-60D37BD258AE}"/>
              </a:ext>
            </a:extLst>
          </p:cNvPr>
          <p:cNvSpPr>
            <a:spLocks noGrp="1"/>
          </p:cNvSpPr>
          <p:nvPr>
            <p:ph type="body" sz="quarter" idx="11" hasCustomPrompt="1"/>
          </p:nvPr>
        </p:nvSpPr>
        <p:spPr>
          <a:xfrm>
            <a:off x="4740385" y="1443862"/>
            <a:ext cx="6943613" cy="2353438"/>
          </a:xfrm>
        </p:spPr>
        <p:txBody>
          <a:bodyPr anchor="t" anchorCtr="0"/>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600" b="0" kern="850" spc="0" baseline="0">
                <a:solidFill>
                  <a:schemeClr val="tx2"/>
                </a:solidFill>
              </a:defRPr>
            </a:lvl1pPr>
          </a:lstStyle>
          <a:p>
            <a:pPr lvl="0"/>
            <a:r>
              <a:rPr lang="en-US" dirty="0"/>
              <a:t>Insert contact details here</a:t>
            </a:r>
          </a:p>
        </p:txBody>
      </p:sp>
      <p:sp>
        <p:nvSpPr>
          <p:cNvPr id="17" name="Title 1">
            <a:extLst>
              <a:ext uri="{FF2B5EF4-FFF2-40B4-BE49-F238E27FC236}">
                <a16:creationId xmlns:a16="http://schemas.microsoft.com/office/drawing/2014/main" id="{F6ABDEC5-78CC-4A46-9CA0-8667E15AE4EE}"/>
              </a:ext>
            </a:extLst>
          </p:cNvPr>
          <p:cNvSpPr txBox="1">
            <a:spLocks/>
          </p:cNvSpPr>
          <p:nvPr userDrawn="1"/>
        </p:nvSpPr>
        <p:spPr>
          <a:xfrm>
            <a:off x="4740384" y="447652"/>
            <a:ext cx="6943614" cy="66994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50">
                <a:solidFill>
                  <a:schemeClr val="tx1"/>
                </a:solidFill>
                <a:latin typeface="+mj-lt"/>
                <a:ea typeface="+mj-ea"/>
                <a:cs typeface="Arial" panose="020B0604020202020204" pitchFamily="34" charset="0"/>
              </a:defRPr>
            </a:lvl1pPr>
          </a:lstStyle>
          <a:p>
            <a:r>
              <a:rPr lang="en-US" sz="4800" dirty="0">
                <a:solidFill>
                  <a:schemeClr val="tx2"/>
                </a:solidFill>
              </a:rPr>
              <a:t>Thank you.</a:t>
            </a:r>
          </a:p>
        </p:txBody>
      </p:sp>
      <p:pic>
        <p:nvPicPr>
          <p:cNvPr id="8" name="Picture 7">
            <a:extLst>
              <a:ext uri="{FF2B5EF4-FFF2-40B4-BE49-F238E27FC236}">
                <a16:creationId xmlns:a16="http://schemas.microsoft.com/office/drawing/2014/main" id="{D6BD649C-E270-254C-8E81-8A26D84151E4}"/>
              </a:ext>
            </a:extLst>
          </p:cNvPr>
          <p:cNvPicPr>
            <a:picLocks noChangeAspect="1"/>
          </p:cNvPicPr>
          <p:nvPr userDrawn="1"/>
        </p:nvPicPr>
        <p:blipFill>
          <a:blip r:embed="rId2"/>
          <a:srcRect/>
          <a:stretch/>
        </p:blipFill>
        <p:spPr>
          <a:xfrm>
            <a:off x="463027" y="351113"/>
            <a:ext cx="2095500" cy="939482"/>
          </a:xfrm>
          <a:prstGeom prst="rect">
            <a:avLst/>
          </a:prstGeom>
        </p:spPr>
      </p:pic>
      <p:sp>
        <p:nvSpPr>
          <p:cNvPr id="9" name="TextBox 8">
            <a:extLst>
              <a:ext uri="{FF2B5EF4-FFF2-40B4-BE49-F238E27FC236}">
                <a16:creationId xmlns:a16="http://schemas.microsoft.com/office/drawing/2014/main" id="{BCEAB6C8-E3A1-D941-A964-DFE3198907CD}"/>
              </a:ext>
            </a:extLst>
          </p:cNvPr>
          <p:cNvSpPr txBox="1"/>
          <p:nvPr userDrawn="1"/>
        </p:nvSpPr>
        <p:spPr>
          <a:xfrm>
            <a:off x="4740385" y="5337515"/>
            <a:ext cx="2578100" cy="400110"/>
          </a:xfrm>
          <a:prstGeom prst="rect">
            <a:avLst/>
          </a:prstGeom>
          <a:noFill/>
        </p:spPr>
        <p:txBody>
          <a:bodyPr wrap="square" rtlCol="0">
            <a:spAutoFit/>
          </a:bodyPr>
          <a:lstStyle/>
          <a:p>
            <a:r>
              <a:rPr lang="en-US" sz="1200" b="1" dirty="0">
                <a:solidFill>
                  <a:schemeClr val="tx2"/>
                </a:solidFill>
              </a:rPr>
              <a:t>IMU Education </a:t>
            </a:r>
            <a:r>
              <a:rPr lang="en-US" sz="1200" b="1" dirty="0" err="1">
                <a:solidFill>
                  <a:schemeClr val="tx2"/>
                </a:solidFill>
              </a:rPr>
              <a:t>Sdn</a:t>
            </a:r>
            <a:r>
              <a:rPr lang="en-US" sz="1200" b="1" dirty="0">
                <a:solidFill>
                  <a:schemeClr val="tx2"/>
                </a:solidFill>
              </a:rPr>
              <a:t> </a:t>
            </a:r>
            <a:r>
              <a:rPr lang="en-US" sz="1200" b="1" dirty="0" err="1">
                <a:solidFill>
                  <a:schemeClr val="tx2"/>
                </a:solidFill>
              </a:rPr>
              <a:t>Bhd</a:t>
            </a:r>
            <a:r>
              <a:rPr lang="en-US" sz="1200" b="1" dirty="0">
                <a:solidFill>
                  <a:schemeClr val="tx2"/>
                </a:solidFill>
              </a:rPr>
              <a:t> </a:t>
            </a:r>
          </a:p>
          <a:p>
            <a:r>
              <a:rPr lang="en-US" sz="1200" baseline="-25000" dirty="0">
                <a:solidFill>
                  <a:schemeClr val="tx2"/>
                </a:solidFill>
              </a:rPr>
              <a:t>199201005893 (237397-W)</a:t>
            </a:r>
          </a:p>
        </p:txBody>
      </p:sp>
      <p:sp>
        <p:nvSpPr>
          <p:cNvPr id="11" name="TextBox 10">
            <a:extLst>
              <a:ext uri="{FF2B5EF4-FFF2-40B4-BE49-F238E27FC236}">
                <a16:creationId xmlns:a16="http://schemas.microsoft.com/office/drawing/2014/main" id="{82A64662-EEA9-9148-9F16-69B96BBF39D8}"/>
              </a:ext>
            </a:extLst>
          </p:cNvPr>
          <p:cNvSpPr txBox="1"/>
          <p:nvPr userDrawn="1"/>
        </p:nvSpPr>
        <p:spPr>
          <a:xfrm>
            <a:off x="8677382" y="5337515"/>
            <a:ext cx="3006616" cy="1015663"/>
          </a:xfrm>
          <a:prstGeom prst="rect">
            <a:avLst/>
          </a:prstGeom>
          <a:noFill/>
        </p:spPr>
        <p:txBody>
          <a:bodyPr wrap="square" rtlCol="0">
            <a:spAutoFit/>
          </a:bodyPr>
          <a:lstStyle/>
          <a:p>
            <a:r>
              <a:rPr lang="en-US" sz="1200" dirty="0">
                <a:solidFill>
                  <a:schemeClr val="tx2"/>
                </a:solidFill>
              </a:rPr>
              <a:t>No. 126, Jalan Jalil Perkasa 19</a:t>
            </a:r>
          </a:p>
          <a:p>
            <a:r>
              <a:rPr lang="en-US" sz="1200" dirty="0">
                <a:solidFill>
                  <a:schemeClr val="tx2"/>
                </a:solidFill>
              </a:rPr>
              <a:t>Bukit Jalil, 57000</a:t>
            </a:r>
            <a:br>
              <a:rPr lang="en-US" sz="1200" dirty="0">
                <a:solidFill>
                  <a:schemeClr val="tx2"/>
                </a:solidFill>
              </a:rPr>
            </a:br>
            <a:r>
              <a:rPr lang="en-US" sz="1200" dirty="0">
                <a:solidFill>
                  <a:schemeClr val="tx2"/>
                </a:solidFill>
              </a:rPr>
              <a:t>Kuala Lumpur, Malaysia</a:t>
            </a:r>
          </a:p>
          <a:p>
            <a:r>
              <a:rPr lang="en-US" sz="1200" dirty="0">
                <a:solidFill>
                  <a:schemeClr val="tx2"/>
                </a:solidFill>
              </a:rPr>
              <a:t>603 8656 7228</a:t>
            </a:r>
          </a:p>
          <a:p>
            <a:r>
              <a:rPr lang="en-US" sz="1200" b="1" dirty="0" err="1">
                <a:solidFill>
                  <a:schemeClr val="tx2"/>
                </a:solidFill>
              </a:rPr>
              <a:t>imu.edu.my</a:t>
            </a:r>
            <a:endParaRPr lang="en-US" sz="1200" b="1" dirty="0">
              <a:solidFill>
                <a:schemeClr val="tx2"/>
              </a:solidFill>
            </a:endParaRPr>
          </a:p>
        </p:txBody>
      </p:sp>
      <p:sp>
        <p:nvSpPr>
          <p:cNvPr id="13" name="TextBox 12">
            <a:extLst>
              <a:ext uri="{FF2B5EF4-FFF2-40B4-BE49-F238E27FC236}">
                <a16:creationId xmlns:a16="http://schemas.microsoft.com/office/drawing/2014/main" id="{052F2468-3FDF-334D-888F-8112C12971F5}"/>
              </a:ext>
            </a:extLst>
          </p:cNvPr>
          <p:cNvSpPr txBox="1"/>
          <p:nvPr userDrawn="1"/>
        </p:nvSpPr>
        <p:spPr>
          <a:xfrm>
            <a:off x="4740385" y="6137734"/>
            <a:ext cx="3006615" cy="215444"/>
          </a:xfrm>
          <a:prstGeom prst="rect">
            <a:avLst/>
          </a:prstGeom>
          <a:noFill/>
        </p:spPr>
        <p:txBody>
          <a:bodyPr wrap="square" rtlCol="0">
            <a:spAutoFit/>
          </a:bodyPr>
          <a:lstStyle/>
          <a:p>
            <a:r>
              <a:rPr lang="en-US" sz="1200" baseline="-25000" dirty="0">
                <a:solidFill>
                  <a:schemeClr val="tx2"/>
                </a:solidFill>
              </a:rPr>
              <a:t>Formerly known as International Medical University. </a:t>
            </a:r>
          </a:p>
        </p:txBody>
      </p:sp>
      <p:sp>
        <p:nvSpPr>
          <p:cNvPr id="15" name="Text Placeholder 4">
            <a:extLst>
              <a:ext uri="{FF2B5EF4-FFF2-40B4-BE49-F238E27FC236}">
                <a16:creationId xmlns:a16="http://schemas.microsoft.com/office/drawing/2014/main" id="{F58CFD80-2C04-1544-A006-0C0B4853E671}"/>
              </a:ext>
            </a:extLst>
          </p:cNvPr>
          <p:cNvSpPr>
            <a:spLocks noGrp="1"/>
          </p:cNvSpPr>
          <p:nvPr>
            <p:ph type="body" sz="quarter" idx="10" hasCustomPrompt="1"/>
          </p:nvPr>
        </p:nvSpPr>
        <p:spPr>
          <a:xfrm>
            <a:off x="508002" y="5299416"/>
            <a:ext cx="4000498" cy="1042372"/>
          </a:xfrm>
        </p:spPr>
        <p:txBody>
          <a:bodyPr anchor="b" anchorCtr="0"/>
          <a:lstStyle>
            <a:lvl1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800" b="0" kern="850" spc="0" baseline="0">
                <a:solidFill>
                  <a:schemeClr val="tx2"/>
                </a:solidFill>
              </a:defRPr>
            </a:lvl1pPr>
          </a:lstStyle>
          <a:p>
            <a:pPr lvl="0"/>
            <a:r>
              <a:rPr lang="en-US" dirty="0"/>
              <a:t>Insert footnotes here (if any)</a:t>
            </a:r>
          </a:p>
        </p:txBody>
      </p:sp>
    </p:spTree>
    <p:extLst>
      <p:ext uri="{BB962C8B-B14F-4D97-AF65-F5344CB8AC3E}">
        <p14:creationId xmlns:p14="http://schemas.microsoft.com/office/powerpoint/2010/main" val="10681071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243417" y="6445251"/>
            <a:ext cx="5384800" cy="366713"/>
          </a:xfrm>
          <a:prstGeom prst="rect">
            <a:avLst/>
          </a:prstGeom>
          <a:noFill/>
          <a:ln>
            <a:noFill/>
          </a:ln>
          <a:effectLst/>
          <a:extLst>
            <a:ext uri="{FAA26D3D-D897-4be2-8F04-BA451C77F1D7}"/>
          </a:extLst>
        </p:spPr>
        <p:txBody>
          <a:bodyPr lIns="0" rIns="0" anchor="b"/>
          <a:lstStyle>
            <a:lvl1pPr eaLnBrk="0" hangingPunct="0">
              <a:defRPr sz="1000">
                <a:solidFill>
                  <a:schemeClr val="tx1"/>
                </a:solidFill>
                <a:latin typeface="Arial" panose="020B0604020202020204" pitchFamily="34" charset="0"/>
                <a:ea typeface="MS PGothic" panose="020B0600070205080204" pitchFamily="34" charset="-128"/>
              </a:defRPr>
            </a:lvl1pPr>
            <a:lvl2pPr marL="742950" indent="-285750" eaLnBrk="0" hangingPunct="0">
              <a:defRPr sz="1000">
                <a:solidFill>
                  <a:schemeClr val="tx1"/>
                </a:solidFill>
                <a:latin typeface="Arial" panose="020B0604020202020204" pitchFamily="34" charset="0"/>
                <a:ea typeface="MS PGothic" panose="020B0600070205080204" pitchFamily="34" charset="-128"/>
              </a:defRPr>
            </a:lvl2pPr>
            <a:lvl3pPr marL="1143000" indent="-228600" eaLnBrk="0" hangingPunct="0">
              <a:defRPr sz="1000">
                <a:solidFill>
                  <a:schemeClr val="tx1"/>
                </a:solidFill>
                <a:latin typeface="Arial" panose="020B0604020202020204" pitchFamily="34" charset="0"/>
                <a:ea typeface="MS PGothic" panose="020B0600070205080204" pitchFamily="34" charset="-128"/>
              </a:defRPr>
            </a:lvl3pPr>
            <a:lvl4pPr marL="1600200" indent="-228600" eaLnBrk="0" hangingPunct="0">
              <a:defRPr sz="1000">
                <a:solidFill>
                  <a:schemeClr val="tx1"/>
                </a:solidFill>
                <a:latin typeface="Arial" panose="020B0604020202020204" pitchFamily="34" charset="0"/>
                <a:ea typeface="MS PGothic" panose="020B0600070205080204" pitchFamily="34" charset="-128"/>
              </a:defRPr>
            </a:lvl4pPr>
            <a:lvl5pPr marL="2057400" indent="-228600" eaLnBrk="0" hangingPunct="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900" b="1"/>
              <a:t>© 2016 Wessex Press, Inc. All rights reserved.</a:t>
            </a:r>
          </a:p>
        </p:txBody>
      </p:sp>
      <p:sp>
        <p:nvSpPr>
          <p:cNvPr id="2" name="Title 1"/>
          <p:cNvSpPr>
            <a:spLocks noGrp="1"/>
          </p:cNvSpPr>
          <p:nvPr>
            <p:ph type="title"/>
          </p:nvPr>
        </p:nvSpPr>
        <p:spPr/>
        <p:txBody>
          <a:bodyPr/>
          <a:lstStyle>
            <a:lvl1pPr>
              <a:defRPr>
                <a:effectLst/>
              </a:defRPr>
            </a:lvl1pPr>
          </a:lstStyle>
          <a:p>
            <a:r>
              <a:rPr lang="en-US"/>
              <a:t>Click to edit Master title style</a:t>
            </a:r>
          </a:p>
        </p:txBody>
      </p:sp>
      <p:sp>
        <p:nvSpPr>
          <p:cNvPr id="3" name="Content Placeholder 2"/>
          <p:cNvSpPr>
            <a:spLocks noGrp="1"/>
          </p:cNvSpPr>
          <p:nvPr>
            <p:ph idx="1"/>
          </p:nvPr>
        </p:nvSpPr>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r>
              <a:rPr lang="en-US" altLang="en-US"/>
              <a:t>1–</a:t>
            </a:r>
            <a:fld id="{22A7BE55-5A3B-46FB-B79F-CDDBAC86F6D0}" type="slidenum">
              <a:rPr lang="en-US" altLang="en-US"/>
              <a:pPr>
                <a:defRPr/>
              </a:pPr>
              <a:t>‹#›</a:t>
            </a:fld>
            <a:endParaRPr lang="en-US" altLang="en-US"/>
          </a:p>
        </p:txBody>
      </p:sp>
    </p:spTree>
    <p:extLst>
      <p:ext uri="{BB962C8B-B14F-4D97-AF65-F5344CB8AC3E}">
        <p14:creationId xmlns:p14="http://schemas.microsoft.com/office/powerpoint/2010/main" val="320950707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5.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4.pn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theme" Target="../theme/theme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120EB-D5C7-442B-AA37-E56D50D9A7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3C1BE-3ABB-42E0-BDE9-B0A31330F4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5CA0A-88FC-4420-99A2-2ECF3EEAD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6A351D08-12C4-4718-A5F3-B10BDACCC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ECE7DB-0584-4B42-9594-C2D27DA6D5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5836B-8F38-4005-9FAF-DD133A1171B8}" type="slidenum">
              <a:rPr lang="en-US" smtClean="0"/>
              <a:t>‹#›</a:t>
            </a:fld>
            <a:endParaRPr lang="en-US"/>
          </a:p>
        </p:txBody>
      </p:sp>
    </p:spTree>
    <p:extLst>
      <p:ext uri="{BB962C8B-B14F-4D97-AF65-F5344CB8AC3E}">
        <p14:creationId xmlns:p14="http://schemas.microsoft.com/office/powerpoint/2010/main" val="388378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4E347A-16D0-43FD-8148-2597F757AE7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476D05-D895-44DD-95C0-58021B319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FCF6B-87B6-451A-BD00-080C6F4E7C2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AE8FFB3-E646-499B-98D9-4E8E5255B46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21AD82C0-B80F-4960-8485-22948228B9F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9984663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33829" y="242243"/>
            <a:ext cx="10508149" cy="1223700"/>
          </a:xfrm>
          <a:prstGeom prst="rect">
            <a:avLst/>
          </a:prstGeom>
        </p:spPr>
        <p:txBody>
          <a:bodyPr vert="horz" lIns="91440" tIns="45720" rIns="91440" bIns="45720" rtlCol="0" anchor="t" anchorCtr="0">
            <a:noAutofit/>
          </a:bodyPr>
          <a:lstStyle/>
          <a:p>
            <a:r>
              <a:rPr lang="en-US" dirty="0"/>
              <a:t>Main Title Here (Font Calibri – 40 </a:t>
            </a:r>
            <a:r>
              <a:rPr lang="en-US" dirty="0" err="1"/>
              <a:t>pts</a:t>
            </a:r>
            <a:r>
              <a:rPr lang="en-US" dirty="0"/>
              <a:t>)</a:t>
            </a:r>
          </a:p>
        </p:txBody>
      </p:sp>
      <p:sp>
        <p:nvSpPr>
          <p:cNvPr id="8" name="Text Placeholder 2"/>
          <p:cNvSpPr>
            <a:spLocks noGrp="1"/>
          </p:cNvSpPr>
          <p:nvPr>
            <p:ph type="body" idx="1"/>
          </p:nvPr>
        </p:nvSpPr>
        <p:spPr>
          <a:xfrm>
            <a:off x="333829" y="1827627"/>
            <a:ext cx="1050814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333829" y="63299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Footer Placeholder 4"/>
          <p:cNvSpPr>
            <a:spLocks noGrp="1"/>
          </p:cNvSpPr>
          <p:nvPr>
            <p:ph type="ftr" sz="quarter" idx="3"/>
          </p:nvPr>
        </p:nvSpPr>
        <p:spPr>
          <a:xfrm>
            <a:off x="3534229" y="63299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Slide Number Placeholder 5"/>
          <p:cNvSpPr>
            <a:spLocks noGrp="1"/>
          </p:cNvSpPr>
          <p:nvPr>
            <p:ph type="sldNum" sz="quarter" idx="4"/>
          </p:nvPr>
        </p:nvSpPr>
        <p:spPr>
          <a:xfrm>
            <a:off x="7975600" y="6329950"/>
            <a:ext cx="286637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DFB73-956B-4688-A661-F81034D0F2F7}" type="slidenum">
              <a:rPr lang="en-US" smtClean="0"/>
              <a:t>‹#›</a:t>
            </a:fld>
            <a:endParaRPr lang="en-US"/>
          </a:p>
        </p:txBody>
      </p:sp>
      <p:pic>
        <p:nvPicPr>
          <p:cNvPr id="12" name="Picture 11"/>
          <p:cNvPicPr>
            <a:picLocks noChangeAspect="1"/>
          </p:cNvPicPr>
          <p:nvPr userDrawn="1"/>
        </p:nvPicPr>
        <p:blipFill>
          <a:blip r:embed="rId1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971284" y="185738"/>
            <a:ext cx="913293" cy="644785"/>
          </a:xfrm>
          <a:prstGeom prst="rect">
            <a:avLst/>
          </a:prstGeom>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799805" y="6067202"/>
            <a:ext cx="1256249" cy="678220"/>
          </a:xfrm>
          <a:prstGeom prst="rect">
            <a:avLst/>
          </a:prstGeom>
        </p:spPr>
      </p:pic>
      <p:grpSp>
        <p:nvGrpSpPr>
          <p:cNvPr id="14" name="Group 13"/>
          <p:cNvGrpSpPr/>
          <p:nvPr userDrawn="1"/>
        </p:nvGrpSpPr>
        <p:grpSpPr>
          <a:xfrm>
            <a:off x="-11016" y="6766392"/>
            <a:ext cx="12205597" cy="100584"/>
            <a:chOff x="-3894" y="3848095"/>
            <a:chExt cx="12205597" cy="100584"/>
          </a:xfrm>
        </p:grpSpPr>
        <p:sp>
          <p:nvSpPr>
            <p:cNvPr id="15" name="Shape 10"/>
            <p:cNvSpPr/>
            <p:nvPr/>
          </p:nvSpPr>
          <p:spPr>
            <a:xfrm>
              <a:off x="9283938" y="3848095"/>
              <a:ext cx="1463040" cy="100584"/>
            </a:xfrm>
            <a:prstGeom prst="rect">
              <a:avLst/>
            </a:prstGeom>
            <a:solidFill>
              <a:srgbClr val="FF971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6" name="Shape 11"/>
            <p:cNvSpPr/>
            <p:nvPr/>
          </p:nvSpPr>
          <p:spPr>
            <a:xfrm>
              <a:off x="10738663" y="3848095"/>
              <a:ext cx="1463040" cy="100584"/>
            </a:xfrm>
            <a:prstGeom prst="rect">
              <a:avLst/>
            </a:prstGeom>
            <a:solidFill>
              <a:srgbClr val="F20253"/>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7" name="Shape 12"/>
            <p:cNvSpPr/>
            <p:nvPr/>
          </p:nvSpPr>
          <p:spPr>
            <a:xfrm>
              <a:off x="-3894" y="3848095"/>
              <a:ext cx="1463040" cy="100584"/>
            </a:xfrm>
            <a:prstGeom prst="rect">
              <a:avLst/>
            </a:prstGeom>
            <a:solidFill>
              <a:srgbClr val="7ECEFD"/>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sp>
          <p:nvSpPr>
            <p:cNvPr id="18" name="Shape 13"/>
            <p:cNvSpPr/>
            <p:nvPr/>
          </p:nvSpPr>
          <p:spPr>
            <a:xfrm>
              <a:off x="1466452" y="3848095"/>
              <a:ext cx="7818120" cy="100584"/>
            </a:xfrm>
            <a:prstGeom prst="rect">
              <a:avLst/>
            </a:prstGeom>
            <a:solidFill>
              <a:srgbClr val="2185C5"/>
            </a:solidFill>
            <a:ln>
              <a:noFill/>
            </a:ln>
          </p:spPr>
          <p:txBody>
            <a:bodyPr lIns="91425" tIns="91425" rIns="91425" bIns="91425" anchor="ctr" anchorCtr="0">
              <a:noAutofit/>
            </a:bodyPr>
            <a:lstStyle/>
            <a:p>
              <a:endParaRPr sz="1400" kern="0">
                <a:solidFill>
                  <a:srgbClr val="000000"/>
                </a:solidFill>
                <a:latin typeface="Arial"/>
                <a:cs typeface="Arial"/>
                <a:sym typeface="Arial"/>
              </a:endParaRPr>
            </a:p>
          </p:txBody>
        </p:sp>
      </p:grpSp>
    </p:spTree>
    <p:extLst>
      <p:ext uri="{BB962C8B-B14F-4D97-AF65-F5344CB8AC3E}">
        <p14:creationId xmlns:p14="http://schemas.microsoft.com/office/powerpoint/2010/main" val="10162194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8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2146EC4-9C7F-4E07-9393-1079E5D733A5}"/>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481E12F-2678-4862-BFB9-C9DD4F19AE5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6C65992-77D9-41E4-A0B1-261767559AE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97AD54C-8FCB-4A6B-9673-9A8BA11FEF1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A1367BE-CCA6-4C79-93D6-AA3FD1096D4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619CEC45-982F-4DA8-8D3F-89C27B3F81BB}" type="slidenum">
              <a:rPr lang="en-US" altLang="en-US"/>
              <a:pPr>
                <a:defRPr/>
              </a:pPr>
              <a:t>‹#›</a:t>
            </a:fld>
            <a:endParaRPr lang="en-US" altLang="en-US"/>
          </a:p>
        </p:txBody>
      </p:sp>
    </p:spTree>
    <p:extLst>
      <p:ext uri="{BB962C8B-B14F-4D97-AF65-F5344CB8AC3E}">
        <p14:creationId xmlns:p14="http://schemas.microsoft.com/office/powerpoint/2010/main" val="22541497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FB47CE-C45B-4447-A7F1-5433804C2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9D6CEF-D53B-467F-BF85-C9DF563B59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0F58A-8159-49B8-986E-152A71EB6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D3DC05C-56ED-43E5-81BD-30B2F9FFC7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8BA355-122B-43C8-AC1B-3DC7E1AA0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5836B-8F38-4005-9FAF-DD133A1171B8}" type="slidenum">
              <a:rPr lang="en-US" smtClean="0"/>
              <a:t>‹#›</a:t>
            </a:fld>
            <a:endParaRPr lang="en-US"/>
          </a:p>
        </p:txBody>
      </p:sp>
    </p:spTree>
    <p:extLst>
      <p:ext uri="{BB962C8B-B14F-4D97-AF65-F5344CB8AC3E}">
        <p14:creationId xmlns:p14="http://schemas.microsoft.com/office/powerpoint/2010/main" val="182041902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6/16/2025</a:t>
            </a:fld>
            <a:endParaRPr lang="en-US" dirty="0"/>
          </a:p>
        </p:txBody>
      </p:sp>
    </p:spTree>
    <p:extLst>
      <p:ext uri="{BB962C8B-B14F-4D97-AF65-F5344CB8AC3E}">
        <p14:creationId xmlns:p14="http://schemas.microsoft.com/office/powerpoint/2010/main" val="305425202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0572B7-087E-1263-027E-88C77D92A3F8}"/>
              </a:ext>
            </a:extLst>
          </p:cNvPr>
          <p:cNvSpPr>
            <a:spLocks noGrp="1"/>
          </p:cNvSpPr>
          <p:nvPr>
            <p:ph type="title"/>
          </p:nvPr>
        </p:nvSpPr>
        <p:spPr>
          <a:xfrm>
            <a:off x="322537" y="451224"/>
            <a:ext cx="10194233" cy="1407699"/>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D2D05BF-187E-4858-3BB1-ED13F81C29BF}"/>
              </a:ext>
            </a:extLst>
          </p:cNvPr>
          <p:cNvSpPr>
            <a:spLocks noGrp="1"/>
          </p:cNvSpPr>
          <p:nvPr>
            <p:ph type="body" idx="1"/>
          </p:nvPr>
        </p:nvSpPr>
        <p:spPr>
          <a:xfrm>
            <a:off x="335984" y="1989771"/>
            <a:ext cx="10194233" cy="3551713"/>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518543178"/>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Lst>
  <p:hf sldNum="0" hdr="0" dt="0"/>
  <p:txStyles>
    <p:titleStyle>
      <a:lvl1pPr algn="l" defTabSz="914400" rtl="0" eaLnBrk="1" latinLnBrk="0" hangingPunct="1">
        <a:lnSpc>
          <a:spcPct val="90000"/>
        </a:lnSpc>
        <a:spcBef>
          <a:spcPct val="0"/>
        </a:spcBef>
        <a:buNone/>
        <a:defRPr sz="4000" b="1" i="0" kern="1200" spc="-15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100"/>
        </a:spcBef>
        <a:spcAft>
          <a:spcPts val="400"/>
        </a:spcAft>
        <a:buFont typeface="Arial" panose="020B0604020202020204" pitchFamily="34" charset="0"/>
        <a:buChar char="•"/>
        <a:defRPr sz="1800" b="0" i="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spcAft>
          <a:spcPts val="400"/>
        </a:spcAft>
        <a:buFont typeface="Arial" panose="020B0604020202020204" pitchFamily="34" charset="0"/>
        <a:buChar char="•"/>
        <a:defRPr sz="1600" b="0" i="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400"/>
        </a:spcAft>
        <a:buFont typeface="Arial" panose="020B0604020202020204" pitchFamily="34" charset="0"/>
        <a:buChar char="•"/>
        <a:defRPr sz="1400" b="0" i="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400"/>
        </a:spcAft>
        <a:buFont typeface="Arial" panose="020B0604020202020204" pitchFamily="34" charset="0"/>
        <a:buChar char="•"/>
        <a:defRPr sz="1200" b="0" i="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400"/>
        </a:spcAft>
        <a:buFont typeface="Arial" panose="020B0604020202020204" pitchFamily="34" charset="0"/>
        <a:buChar char="•"/>
        <a:defRPr sz="1200" b="0" i="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7.xml"/><Relationship Id="rId6" Type="http://schemas.microsoft.com/office/2007/relationships/hdphoto" Target="../media/hdphoto5.wdp"/><Relationship Id="rId5" Type="http://schemas.openxmlformats.org/officeDocument/2006/relationships/image" Target="../media/image25.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8.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4.xml"/><Relationship Id="rId5" Type="http://schemas.microsoft.com/office/2007/relationships/hdphoto" Target="../media/hdphoto7.wdp"/><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32.xml"/><Relationship Id="rId1" Type="http://schemas.openxmlformats.org/officeDocument/2006/relationships/tags" Target="../tags/tag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KDEjgOFOLho" TargetMode="Externa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2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slideLayout" Target="../slideLayouts/slideLayout68.xml"/><Relationship Id="rId1" Type="http://schemas.openxmlformats.org/officeDocument/2006/relationships/tags" Target="../tags/tag2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ags" Target="../tags/tag28.xml"/></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3.xml"/><Relationship Id="rId1" Type="http://schemas.openxmlformats.org/officeDocument/2006/relationships/tags" Target="../tags/tag29.xm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63AB3-55CB-EF47-A24D-6D22635B3945}"/>
              </a:ext>
            </a:extLst>
          </p:cNvPr>
          <p:cNvSpPr>
            <a:spLocks noGrp="1"/>
          </p:cNvSpPr>
          <p:nvPr>
            <p:ph type="ctrTitle"/>
          </p:nvPr>
        </p:nvSpPr>
        <p:spPr>
          <a:xfrm>
            <a:off x="2900515" y="447652"/>
            <a:ext cx="9094839" cy="1545956"/>
          </a:xfrm>
        </p:spPr>
        <p:txBody>
          <a:bodyPr/>
          <a:lstStyle/>
          <a:p>
            <a:pPr algn="ctr"/>
            <a:r>
              <a:rPr lang="en-US" sz="3600" dirty="0">
                <a:latin typeface="Amasis MT Pro Black" panose="02040A04050005020304" pitchFamily="18" charset="0"/>
              </a:rPr>
              <a:t>BASIC PRINCIPLES OF HEALTHCARE MANAGEMENT</a:t>
            </a:r>
            <a:br>
              <a:rPr lang="en-US" sz="3600" dirty="0"/>
            </a:br>
            <a:r>
              <a:rPr lang="en-US" sz="3600" dirty="0"/>
              <a:t>1a. </a:t>
            </a:r>
            <a:r>
              <a:rPr lang="en-US" sz="3600" b="0" dirty="0"/>
              <a:t>INTRODUCTION TO MANAGEMENT </a:t>
            </a:r>
          </a:p>
        </p:txBody>
      </p:sp>
      <p:sp>
        <p:nvSpPr>
          <p:cNvPr id="5" name="Text Placeholder 4">
            <a:extLst>
              <a:ext uri="{FF2B5EF4-FFF2-40B4-BE49-F238E27FC236}">
                <a16:creationId xmlns:a16="http://schemas.microsoft.com/office/drawing/2014/main" id="{993C5111-9BE8-C348-812C-E1C01635A3FD}"/>
              </a:ext>
            </a:extLst>
          </p:cNvPr>
          <p:cNvSpPr>
            <a:spLocks noGrp="1"/>
          </p:cNvSpPr>
          <p:nvPr>
            <p:ph type="body" sz="quarter" idx="11"/>
          </p:nvPr>
        </p:nvSpPr>
        <p:spPr>
          <a:xfrm>
            <a:off x="4090219" y="2243962"/>
            <a:ext cx="7593779" cy="282928"/>
          </a:xfrm>
        </p:spPr>
        <p:txBody>
          <a:bodyPr/>
          <a:lstStyle/>
          <a:p>
            <a:r>
              <a:rPr lang="en-US" sz="1800" dirty="0"/>
              <a:t>PROF. DR ADLINA SULEIMAN </a:t>
            </a:r>
          </a:p>
          <a:p>
            <a:r>
              <a:rPr lang="en-US" sz="1800" dirty="0"/>
              <a:t>Dept of Business and Healthcare Management</a:t>
            </a:r>
          </a:p>
          <a:p>
            <a:r>
              <a:rPr lang="en-US" sz="1800" dirty="0"/>
              <a:t>School of Business and Technology</a:t>
            </a:r>
          </a:p>
          <a:p>
            <a:r>
              <a:rPr lang="en-US" sz="1800" dirty="0"/>
              <a:t>Email: adlinasuleiman@imu.edu.my</a:t>
            </a:r>
            <a:endParaRPr lang="en-US" dirty="0"/>
          </a:p>
        </p:txBody>
      </p:sp>
      <p:sp>
        <p:nvSpPr>
          <p:cNvPr id="3" name="Picture Placeholder 2">
            <a:extLst>
              <a:ext uri="{FF2B5EF4-FFF2-40B4-BE49-F238E27FC236}">
                <a16:creationId xmlns:a16="http://schemas.microsoft.com/office/drawing/2014/main" id="{507048D0-41D7-7529-A066-4D2255D57CB9}"/>
              </a:ext>
            </a:extLst>
          </p:cNvPr>
          <p:cNvSpPr>
            <a:spLocks noGrp="1"/>
          </p:cNvSpPr>
          <p:nvPr>
            <p:ph type="pic" sz="quarter" idx="13"/>
          </p:nvPr>
        </p:nvSpPr>
        <p:spPr>
          <a:xfrm>
            <a:off x="432619" y="3923072"/>
            <a:ext cx="9835332" cy="3108128"/>
          </a:xfrm>
        </p:spPr>
        <p:txBody>
          <a:bodyPr/>
          <a:lstStyle/>
          <a:p>
            <a:pPr marL="0" indent="0" algn="ctr">
              <a:buNone/>
            </a:pPr>
            <a:r>
              <a:rPr lang="en-GB" b="1" i="1" dirty="0">
                <a:solidFill>
                  <a:srgbClr val="333333"/>
                </a:solidFill>
                <a:effectLst/>
                <a:latin typeface="Montserrat" panose="00000500000000000000" pitchFamily="2" charset="0"/>
              </a:rPr>
              <a:t>“ I think health care is more about love than about most other things. </a:t>
            </a:r>
          </a:p>
          <a:p>
            <a:pPr marL="0" indent="0" algn="ctr">
              <a:buNone/>
            </a:pPr>
            <a:r>
              <a:rPr lang="en-GB" b="1" i="1" dirty="0">
                <a:solidFill>
                  <a:srgbClr val="333333"/>
                </a:solidFill>
                <a:effectLst/>
                <a:latin typeface="Montserrat" panose="00000500000000000000" pitchFamily="2" charset="0"/>
              </a:rPr>
              <a:t>If there isn’t at the core of these two human beings who have agreed to be in a relationship where one is trying to help relieve the suffering of another, which is love, you can’t get to the right answer here.”</a:t>
            </a:r>
            <a:endParaRPr lang="en-GB" b="0" i="0" dirty="0">
              <a:solidFill>
                <a:srgbClr val="333333"/>
              </a:solidFill>
              <a:effectLst/>
              <a:latin typeface="Montserrat" panose="00000500000000000000" pitchFamily="2" charset="0"/>
            </a:endParaRPr>
          </a:p>
          <a:p>
            <a:pPr marL="0" indent="0" algn="l">
              <a:buNone/>
            </a:pPr>
            <a:r>
              <a:rPr lang="en-GB" b="0" i="0" dirty="0">
                <a:solidFill>
                  <a:srgbClr val="333333"/>
                </a:solidFill>
                <a:effectLst/>
                <a:latin typeface="Montserrat" panose="00000500000000000000" pitchFamily="2" charset="0"/>
              </a:rPr>
              <a:t>—Donald Berwick, former Administrator of the </a:t>
            </a:r>
            <a:r>
              <a:rPr lang="en-GB" b="0" i="0" dirty="0" err="1">
                <a:solidFill>
                  <a:srgbClr val="333333"/>
                </a:solidFill>
                <a:effectLst/>
                <a:latin typeface="Montserrat" panose="00000500000000000000" pitchFamily="2" charset="0"/>
              </a:rPr>
              <a:t>Centers</a:t>
            </a:r>
            <a:r>
              <a:rPr lang="en-GB" b="0" i="0" dirty="0">
                <a:solidFill>
                  <a:srgbClr val="333333"/>
                </a:solidFill>
                <a:effectLst/>
                <a:latin typeface="Montserrat" panose="00000500000000000000" pitchFamily="2" charset="0"/>
              </a:rPr>
              <a:t> for Medicare and Medicaid Services</a:t>
            </a:r>
          </a:p>
          <a:p>
            <a:endParaRPr lang="en-GB" dirty="0"/>
          </a:p>
        </p:txBody>
      </p:sp>
      <p:pic>
        <p:nvPicPr>
          <p:cNvPr id="1028" name="Picture 4" descr="Top inspirational quotes from Donald Berwick">
            <a:extLst>
              <a:ext uri="{FF2B5EF4-FFF2-40B4-BE49-F238E27FC236}">
                <a16:creationId xmlns:a16="http://schemas.microsoft.com/office/drawing/2014/main" id="{F9BE3324-22C9-9FD2-9642-FD33A4F238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0267951" y="3521368"/>
            <a:ext cx="1924050" cy="2686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65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B0D1-D5A0-4434-B085-F5E710E583EA}"/>
              </a:ext>
            </a:extLst>
          </p:cNvPr>
          <p:cNvSpPr>
            <a:spLocks noGrp="1"/>
          </p:cNvSpPr>
          <p:nvPr>
            <p:ph type="title"/>
          </p:nvPr>
        </p:nvSpPr>
        <p:spPr/>
        <p:txBody>
          <a:bodyPr/>
          <a:lstStyle/>
          <a:p>
            <a:r>
              <a:rPr lang="en-US" dirty="0"/>
              <a:t>Who are in an organization?</a:t>
            </a:r>
          </a:p>
        </p:txBody>
      </p:sp>
      <p:graphicFrame>
        <p:nvGraphicFramePr>
          <p:cNvPr id="5" name="Content Placeholder 2">
            <a:extLst>
              <a:ext uri="{FF2B5EF4-FFF2-40B4-BE49-F238E27FC236}">
                <a16:creationId xmlns:a16="http://schemas.microsoft.com/office/drawing/2014/main" id="{CC7C9940-64F6-4310-8914-07B3EF52EEE5}"/>
              </a:ext>
            </a:extLst>
          </p:cNvPr>
          <p:cNvGraphicFramePr>
            <a:graphicFrameLocks noGrp="1"/>
          </p:cNvGraphicFramePr>
          <p:nvPr>
            <p:ph idx="1"/>
          </p:nvPr>
        </p:nvGraphicFramePr>
        <p:xfrm>
          <a:off x="838200" y="1825625"/>
          <a:ext cx="10515600"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731092C-9E62-4454-BFFB-9B1F35280524}"/>
              </a:ext>
            </a:extLst>
          </p:cNvPr>
          <p:cNvSpPr txBox="1"/>
          <p:nvPr/>
        </p:nvSpPr>
        <p:spPr>
          <a:xfrm>
            <a:off x="8958470" y="6356349"/>
            <a:ext cx="323353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prstClr val="black"/>
                </a:solidFill>
                <a:latin typeface="Calibri" panose="020F0502020204030204"/>
              </a:rPr>
              <a:t>Ref: </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2004 Prentice Hall, Inc. </a:t>
            </a:r>
          </a:p>
        </p:txBody>
      </p:sp>
      <p:sp>
        <p:nvSpPr>
          <p:cNvPr id="3" name="Slide Number Placeholder 2">
            <a:extLst>
              <a:ext uri="{FF2B5EF4-FFF2-40B4-BE49-F238E27FC236}">
                <a16:creationId xmlns:a16="http://schemas.microsoft.com/office/drawing/2014/main" id="{11CB323D-1EE5-4707-AFF7-DB54EC4D0182}"/>
              </a:ext>
            </a:extLst>
          </p:cNvPr>
          <p:cNvSpPr>
            <a:spLocks noGrp="1"/>
          </p:cNvSpPr>
          <p:nvPr>
            <p:ph type="sldNum" sz="quarter" idx="12"/>
          </p:nvPr>
        </p:nvSpPr>
        <p:spPr/>
        <p:txBody>
          <a:bodyPr/>
          <a:lstStyle/>
          <a:p>
            <a:fld id="{FEB5836B-8F38-4005-9FAF-DD133A1171B8}" type="slidenum">
              <a:rPr lang="en-US" smtClean="0"/>
              <a:t>10</a:t>
            </a:fld>
            <a:endParaRPr lang="en-US" dirty="0"/>
          </a:p>
        </p:txBody>
      </p:sp>
    </p:spTree>
    <p:custDataLst>
      <p:tags r:id="rId1"/>
    </p:custDataLst>
    <p:extLst>
      <p:ext uri="{BB962C8B-B14F-4D97-AF65-F5344CB8AC3E}">
        <p14:creationId xmlns:p14="http://schemas.microsoft.com/office/powerpoint/2010/main" val="281918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a:extLst>
              <a:ext uri="{FF2B5EF4-FFF2-40B4-BE49-F238E27FC236}">
                <a16:creationId xmlns:a16="http://schemas.microsoft.com/office/drawing/2014/main" id="{9D84AEF8-DDD5-44E7-9ED5-4906B0D94B4F}"/>
              </a:ext>
            </a:extLst>
          </p:cNvPr>
          <p:cNvSpPr>
            <a:spLocks noGrp="1" noChangeArrowheads="1"/>
          </p:cNvSpPr>
          <p:nvPr>
            <p:ph type="title"/>
          </p:nvPr>
        </p:nvSpPr>
        <p:spPr>
          <a:xfrm>
            <a:off x="1730476" y="-230305"/>
            <a:ext cx="9623323" cy="1690688"/>
          </a:xfrm>
        </p:spPr>
        <p:txBody>
          <a:bodyPr/>
          <a:lstStyle/>
          <a:p>
            <a:pPr eaLnBrk="1" hangingPunct="1"/>
            <a:r>
              <a:rPr lang="en-US" altLang="en-US" sz="4000" b="1" dirty="0">
                <a:solidFill>
                  <a:srgbClr val="7030A0"/>
                </a:solidFill>
              </a:rPr>
              <a:t>Manufacturers vs Service Organizations</a:t>
            </a:r>
          </a:p>
        </p:txBody>
      </p:sp>
      <p:sp>
        <p:nvSpPr>
          <p:cNvPr id="35844" name="Rectangle 4">
            <a:extLst>
              <a:ext uri="{FF2B5EF4-FFF2-40B4-BE49-F238E27FC236}">
                <a16:creationId xmlns:a16="http://schemas.microsoft.com/office/drawing/2014/main" id="{096054F9-660A-4340-821B-3DE909B9679F}"/>
              </a:ext>
            </a:extLst>
          </p:cNvPr>
          <p:cNvSpPr>
            <a:spLocks noGrp="1" noChangeArrowheads="1"/>
          </p:cNvSpPr>
          <p:nvPr>
            <p:ph sz="half" idx="1"/>
          </p:nvPr>
        </p:nvSpPr>
        <p:spPr>
          <a:xfrm>
            <a:off x="838200" y="3226325"/>
            <a:ext cx="4577862" cy="3130025"/>
          </a:xfrm>
          <a:solidFill>
            <a:schemeClr val="bg1"/>
          </a:solidFill>
        </p:spPr>
        <p:txBody>
          <a:bodyPr/>
          <a:lstStyle/>
          <a:p>
            <a:pPr marL="0" indent="0" eaLnBrk="1" hangingPunct="1">
              <a:buNone/>
            </a:pPr>
            <a:r>
              <a:rPr lang="en-US" altLang="en-US" sz="3200" b="1" dirty="0">
                <a:solidFill>
                  <a:schemeClr val="hlink"/>
                </a:solidFill>
              </a:rPr>
              <a:t>Hospital Services:</a:t>
            </a:r>
          </a:p>
          <a:p>
            <a:pPr eaLnBrk="1" hangingPunct="1"/>
            <a:r>
              <a:rPr lang="en-US" altLang="en-US" sz="2400" dirty="0"/>
              <a:t>Intangible product</a:t>
            </a:r>
          </a:p>
          <a:p>
            <a:pPr eaLnBrk="1" hangingPunct="1"/>
            <a:r>
              <a:rPr lang="en-US" altLang="en-US" sz="2400" dirty="0"/>
              <a:t>Product cannot be inventoried</a:t>
            </a:r>
          </a:p>
          <a:p>
            <a:pPr eaLnBrk="1" hangingPunct="1"/>
            <a:r>
              <a:rPr lang="en-US" altLang="en-US" sz="2400" dirty="0"/>
              <a:t>High customer contact</a:t>
            </a:r>
          </a:p>
          <a:p>
            <a:pPr eaLnBrk="1" hangingPunct="1"/>
            <a:r>
              <a:rPr lang="en-US" altLang="en-US" sz="2400" dirty="0"/>
              <a:t>Short response time</a:t>
            </a:r>
          </a:p>
          <a:p>
            <a:pPr eaLnBrk="1" hangingPunct="1"/>
            <a:r>
              <a:rPr lang="en-US" altLang="en-US" sz="2400" dirty="0"/>
              <a:t>Labor intensive</a:t>
            </a:r>
          </a:p>
          <a:p>
            <a:pPr eaLnBrk="1" hangingPunct="1"/>
            <a:endParaRPr lang="en-US" altLang="en-US" sz="2400" dirty="0"/>
          </a:p>
        </p:txBody>
      </p:sp>
      <p:sp>
        <p:nvSpPr>
          <p:cNvPr id="35845" name="Rectangle 5">
            <a:extLst>
              <a:ext uri="{FF2B5EF4-FFF2-40B4-BE49-F238E27FC236}">
                <a16:creationId xmlns:a16="http://schemas.microsoft.com/office/drawing/2014/main" id="{4452C0C9-AC76-4236-B883-BDA5154EC929}"/>
              </a:ext>
            </a:extLst>
          </p:cNvPr>
          <p:cNvSpPr>
            <a:spLocks noGrp="1" noChangeArrowheads="1"/>
          </p:cNvSpPr>
          <p:nvPr>
            <p:ph sz="half" idx="2"/>
          </p:nvPr>
        </p:nvSpPr>
        <p:spPr>
          <a:xfrm>
            <a:off x="6930887" y="3226325"/>
            <a:ext cx="4717773" cy="3028701"/>
          </a:xfrm>
        </p:spPr>
        <p:txBody>
          <a:bodyPr/>
          <a:lstStyle/>
          <a:p>
            <a:pPr marL="0" indent="0" eaLnBrk="1" hangingPunct="1">
              <a:buNone/>
            </a:pPr>
            <a:r>
              <a:rPr lang="en-US" altLang="en-US" sz="3200" b="1" dirty="0">
                <a:solidFill>
                  <a:schemeClr val="hlink"/>
                </a:solidFill>
              </a:rPr>
              <a:t>Factory Manufacturers:</a:t>
            </a:r>
          </a:p>
          <a:p>
            <a:pPr eaLnBrk="1" hangingPunct="1"/>
            <a:r>
              <a:rPr lang="en-US" altLang="en-US" sz="2400" dirty="0"/>
              <a:t>Tangible product</a:t>
            </a:r>
          </a:p>
          <a:p>
            <a:pPr eaLnBrk="1" hangingPunct="1"/>
            <a:r>
              <a:rPr lang="en-US" altLang="en-US" sz="2400" dirty="0"/>
              <a:t>Product is inventoried</a:t>
            </a:r>
          </a:p>
          <a:p>
            <a:pPr eaLnBrk="1" hangingPunct="1"/>
            <a:r>
              <a:rPr lang="en-US" altLang="en-US" sz="2400" dirty="0"/>
              <a:t>Low customer contact</a:t>
            </a:r>
          </a:p>
          <a:p>
            <a:pPr eaLnBrk="1" hangingPunct="1"/>
            <a:r>
              <a:rPr lang="en-US" altLang="en-US" sz="2400" dirty="0"/>
              <a:t>Longer response time</a:t>
            </a:r>
          </a:p>
          <a:p>
            <a:pPr eaLnBrk="1" hangingPunct="1"/>
            <a:r>
              <a:rPr lang="en-US" altLang="en-US" sz="2400" dirty="0"/>
              <a:t>Capital intensive</a:t>
            </a:r>
          </a:p>
          <a:p>
            <a:pPr eaLnBrk="1" hangingPunct="1"/>
            <a:endParaRPr lang="en-US" altLang="en-US" sz="2400" dirty="0"/>
          </a:p>
        </p:txBody>
      </p:sp>
      <p:sp>
        <p:nvSpPr>
          <p:cNvPr id="12291" name="Slide Number Placeholder 6">
            <a:extLst>
              <a:ext uri="{FF2B5EF4-FFF2-40B4-BE49-F238E27FC236}">
                <a16:creationId xmlns:a16="http://schemas.microsoft.com/office/drawing/2014/main" id="{902D327E-EB61-4A22-BCDF-94B3A09F59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99DBA28-B43E-4633-A37D-2887EE4CB6CC}" type="slidenum">
              <a:rPr kumimoji="0" lang="en-US" altLang="en-US" sz="14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4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pic>
        <p:nvPicPr>
          <p:cNvPr id="3" name="Picture 2">
            <a:extLst>
              <a:ext uri="{FF2B5EF4-FFF2-40B4-BE49-F238E27FC236}">
                <a16:creationId xmlns:a16="http://schemas.microsoft.com/office/drawing/2014/main" id="{615430E4-0A22-475F-B276-BCD45B46263C}"/>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422647" y="1073427"/>
            <a:ext cx="2745722" cy="1803024"/>
          </a:xfrm>
          <a:prstGeom prst="rect">
            <a:avLst/>
          </a:prstGeom>
          <a:ln>
            <a:noFill/>
          </a:ln>
          <a:effectLst>
            <a:outerShdw blurRad="190500" algn="tl" rotWithShape="0">
              <a:srgbClr val="000000">
                <a:alpha val="70000"/>
              </a:srgbClr>
            </a:outerShdw>
          </a:effectLst>
        </p:spPr>
      </p:pic>
      <p:pic>
        <p:nvPicPr>
          <p:cNvPr id="6" name="Picture 5" descr="A group of people in a room&#10;&#10;Description automatically generated">
            <a:extLst>
              <a:ext uri="{FF2B5EF4-FFF2-40B4-BE49-F238E27FC236}">
                <a16:creationId xmlns:a16="http://schemas.microsoft.com/office/drawing/2014/main" id="{2C7F9109-AA2A-4614-9915-0658A7025126}"/>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200566" y="1073427"/>
            <a:ext cx="2745722" cy="180302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997329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84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84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84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C975A5-FF81-40A8-9B46-62B3270A88EF}"/>
              </a:ext>
            </a:extLst>
          </p:cNvPr>
          <p:cNvSpPr>
            <a:spLocks noGrp="1"/>
          </p:cNvSpPr>
          <p:nvPr>
            <p:ph type="title"/>
          </p:nvPr>
        </p:nvSpPr>
        <p:spPr>
          <a:xfrm>
            <a:off x="6578168" y="225083"/>
            <a:ext cx="4810334" cy="6440760"/>
          </a:xfrm>
        </p:spPr>
        <p:txBody>
          <a:bodyPr vert="horz" lIns="91440" tIns="45720" rIns="91440" bIns="45720" rtlCol="0" anchor="t">
            <a:normAutofit/>
          </a:bodyPr>
          <a:lstStyle/>
          <a:p>
            <a:r>
              <a:rPr lang="en-US" sz="2400" b="1" dirty="0"/>
              <a:t>Levels in an Organization</a:t>
            </a:r>
            <a:br>
              <a:rPr lang="en-US" sz="2400" dirty="0"/>
            </a:br>
            <a:br>
              <a:rPr lang="en-US" sz="2400" dirty="0"/>
            </a:br>
            <a:r>
              <a:rPr lang="en-US" altLang="en-US" sz="2400" dirty="0"/>
              <a:t>First-line managers</a:t>
            </a:r>
            <a:br>
              <a:rPr lang="en-US" altLang="en-US" sz="2400" dirty="0"/>
            </a:br>
            <a:r>
              <a:rPr lang="en-US" altLang="en-US" sz="2400" dirty="0"/>
              <a:t>Supervisors - directing the day-to-day activities of operative employees</a:t>
            </a:r>
            <a:br>
              <a:rPr lang="en-US" altLang="en-US" sz="2400" dirty="0"/>
            </a:br>
            <a:br>
              <a:rPr lang="en-US" altLang="en-US" sz="2400" dirty="0"/>
            </a:br>
            <a:r>
              <a:rPr lang="en-US" altLang="en-US" sz="2400" dirty="0"/>
              <a:t>Middle managers</a:t>
            </a:r>
            <a:br>
              <a:rPr lang="en-US" altLang="en-US" sz="2400" dirty="0"/>
            </a:br>
            <a:r>
              <a:rPr lang="en-US" altLang="en-US" sz="2400" dirty="0"/>
              <a:t>In between the first-line manager and top management</a:t>
            </a:r>
            <a:br>
              <a:rPr lang="en-US" altLang="en-US" sz="2400" dirty="0"/>
            </a:br>
            <a:br>
              <a:rPr lang="en-US" altLang="en-US" sz="2400" dirty="0"/>
            </a:br>
            <a:r>
              <a:rPr lang="en-US" altLang="en-US" sz="2400" dirty="0"/>
              <a:t>Top managers</a:t>
            </a:r>
            <a:br>
              <a:rPr lang="en-US" altLang="en-US" sz="2400" dirty="0"/>
            </a:br>
            <a:r>
              <a:rPr lang="en-US" altLang="en-US" sz="2400" dirty="0"/>
              <a:t>Decision makers - the direction of the organization and establishing policies that affect all organizational members</a:t>
            </a:r>
            <a:br>
              <a:rPr lang="en-US" altLang="en-US" sz="2400" dirty="0"/>
            </a:br>
            <a:br>
              <a:rPr lang="en-US" altLang="en-US" sz="2400" dirty="0"/>
            </a:br>
            <a:r>
              <a:rPr lang="en-US" altLang="en-US" sz="2400" b="1" dirty="0">
                <a:solidFill>
                  <a:srgbClr val="FF0000"/>
                </a:solidFill>
              </a:rPr>
              <a:t>We will relook at this in the later slides………</a:t>
            </a:r>
            <a:br>
              <a:rPr lang="en-US" altLang="en-US" sz="2400" b="1" dirty="0"/>
            </a:br>
            <a:endParaRPr lang="en-US" sz="2400" b="1" dirty="0"/>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A0D6ED6D-0F1A-44C3-AD77-2DB2FE0E6B87}"/>
              </a:ext>
            </a:extLst>
          </p:cNvPr>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8344" r="9617" b="2"/>
          <a:stretch/>
        </p:blipFill>
        <p:spPr bwMode="auto">
          <a:xfrm>
            <a:off x="733507" y="666728"/>
            <a:ext cx="5536001" cy="54657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49575C95-2D19-4D71-9E31-524FE1EDDC40}"/>
              </a:ext>
            </a:extLst>
          </p:cNvPr>
          <p:cNvSpPr txBox="1"/>
          <p:nvPr/>
        </p:nvSpPr>
        <p:spPr>
          <a:xfrm>
            <a:off x="9223513" y="6356350"/>
            <a:ext cx="29684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prstClr val="black"/>
                </a:solidFill>
                <a:latin typeface="Calibri" panose="020F0502020204030204"/>
              </a:rPr>
              <a:t>Ref: </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2004 Prentice Hall, Inc.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2C543199-DDF6-4F56-87CB-1728EEF10C25}"/>
              </a:ext>
            </a:extLst>
          </p:cNvPr>
          <p:cNvSpPr>
            <a:spLocks noGrp="1"/>
          </p:cNvSpPr>
          <p:nvPr>
            <p:ph type="sldNum" sz="quarter" idx="12"/>
          </p:nvPr>
        </p:nvSpPr>
        <p:spPr/>
        <p:txBody>
          <a:bodyPr/>
          <a:lstStyle/>
          <a:p>
            <a:fld id="{FEB5836B-8F38-4005-9FAF-DD133A1171B8}" type="slidenum">
              <a:rPr lang="en-US" smtClean="0"/>
              <a:t>12</a:t>
            </a:fld>
            <a:endParaRPr lang="en-US"/>
          </a:p>
        </p:txBody>
      </p:sp>
    </p:spTree>
    <p:custDataLst>
      <p:tags r:id="rId1"/>
    </p:custDataLst>
    <p:extLst>
      <p:ext uri="{BB962C8B-B14F-4D97-AF65-F5344CB8AC3E}">
        <p14:creationId xmlns:p14="http://schemas.microsoft.com/office/powerpoint/2010/main" val="2645110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5789E1-BFD6-4135-91CC-A168A0C13643}"/>
              </a:ext>
            </a:extLst>
          </p:cNvPr>
          <p:cNvSpPr>
            <a:spLocks noGrp="1"/>
          </p:cNvSpPr>
          <p:nvPr>
            <p:ph type="title"/>
          </p:nvPr>
        </p:nvSpPr>
        <p:spPr>
          <a:xfrm>
            <a:off x="838200" y="365125"/>
            <a:ext cx="10515600" cy="964273"/>
          </a:xfrm>
        </p:spPr>
        <p:txBody>
          <a:bodyPr>
            <a:normAutofit/>
          </a:bodyPr>
          <a:lstStyle/>
          <a:p>
            <a:pPr algn="ctr"/>
            <a:r>
              <a:rPr lang="en-US" dirty="0"/>
              <a:t>What is Management?</a:t>
            </a:r>
          </a:p>
        </p:txBody>
      </p:sp>
      <p:graphicFrame>
        <p:nvGraphicFramePr>
          <p:cNvPr id="5" name="Content Placeholder 2">
            <a:extLst>
              <a:ext uri="{FF2B5EF4-FFF2-40B4-BE49-F238E27FC236}">
                <a16:creationId xmlns:a16="http://schemas.microsoft.com/office/drawing/2014/main" id="{EC4A302F-F9CE-434D-AD78-25EDA5D373CE}"/>
              </a:ext>
            </a:extLst>
          </p:cNvPr>
          <p:cNvGraphicFramePr>
            <a:graphicFrameLocks noGrp="1"/>
          </p:cNvGraphicFramePr>
          <p:nvPr>
            <p:ph idx="1"/>
            <p:extLst>
              <p:ext uri="{D42A27DB-BD31-4B8C-83A1-F6EECF244321}">
                <p14:modId xmlns:p14="http://schemas.microsoft.com/office/powerpoint/2010/main" val="1989861436"/>
              </p:ext>
            </p:extLst>
          </p:nvPr>
        </p:nvGraphicFramePr>
        <p:xfrm>
          <a:off x="2570922" y="1694523"/>
          <a:ext cx="9475303" cy="4903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a:extLst>
              <a:ext uri="{FF2B5EF4-FFF2-40B4-BE49-F238E27FC236}">
                <a16:creationId xmlns:a16="http://schemas.microsoft.com/office/drawing/2014/main" id="{FFEB239C-EDF4-4C44-ABB6-4D498B4131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22852"/>
            <a:ext cx="2428195" cy="573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3A910B08-CF4D-4914-8148-35375BEE8103}"/>
              </a:ext>
            </a:extLst>
          </p:cNvPr>
          <p:cNvSpPr txBox="1"/>
          <p:nvPr/>
        </p:nvSpPr>
        <p:spPr>
          <a:xfrm flipH="1">
            <a:off x="9271818" y="6481882"/>
            <a:ext cx="292017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prstClr val="black"/>
                </a:solidFill>
                <a:latin typeface="Calibri" panose="020F0502020204030204"/>
              </a:rPr>
              <a:t>Ref:</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2004 Prentice Hall, Inc. </a:t>
            </a:r>
          </a:p>
        </p:txBody>
      </p:sp>
    </p:spTree>
    <p:custDataLst>
      <p:tags r:id="rId1"/>
    </p:custDataLst>
    <p:extLst>
      <p:ext uri="{BB962C8B-B14F-4D97-AF65-F5344CB8AC3E}">
        <p14:creationId xmlns:p14="http://schemas.microsoft.com/office/powerpoint/2010/main" val="320117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043017B7-DB56-477D-A4AE-8EC1B3C99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18B977-9218-4EDA-9E33-F4D199C73191}"/>
              </a:ext>
            </a:extLst>
          </p:cNvPr>
          <p:cNvSpPr>
            <a:spLocks noGrp="1"/>
          </p:cNvSpPr>
          <p:nvPr>
            <p:ph type="title"/>
          </p:nvPr>
        </p:nvSpPr>
        <p:spPr>
          <a:xfrm>
            <a:off x="8465574" y="679730"/>
            <a:ext cx="3037803" cy="5249121"/>
          </a:xfrm>
        </p:spPr>
        <p:txBody>
          <a:bodyPr vert="horz" lIns="91440" tIns="45720" rIns="91440" bIns="45720" rtlCol="0" anchor="b">
            <a:normAutofit/>
          </a:bodyPr>
          <a:lstStyle/>
          <a:p>
            <a:pPr algn="ctr"/>
            <a:r>
              <a:rPr lang="en-US" altLang="en-US" sz="2800" b="1" dirty="0">
                <a:latin typeface="Arial" panose="020B0604020202020204" pitchFamily="34" charset="0"/>
              </a:rPr>
              <a:t>What is the Management process (activities):</a:t>
            </a:r>
            <a:br>
              <a:rPr lang="en-US" altLang="en-US" sz="2800" b="1" dirty="0">
                <a:latin typeface="Arial" panose="020B0604020202020204" pitchFamily="34" charset="0"/>
              </a:rPr>
            </a:br>
            <a:r>
              <a:rPr lang="en-US" altLang="en-US" sz="2800" b="1" i="1" dirty="0">
                <a:solidFill>
                  <a:srgbClr val="A50021"/>
                </a:solidFill>
                <a:latin typeface="Arial" panose="020B0604020202020204" pitchFamily="34" charset="0"/>
              </a:rPr>
              <a:t>planning, organizing, leading, and controlling</a:t>
            </a:r>
            <a:br>
              <a:rPr lang="en-US" altLang="en-US" sz="2800" b="1" i="1" dirty="0">
                <a:solidFill>
                  <a:srgbClr val="A50021"/>
                </a:solidFill>
                <a:latin typeface="Arial" panose="020B0604020202020204" pitchFamily="34" charset="0"/>
              </a:rPr>
            </a:br>
            <a:br>
              <a:rPr lang="en-US" altLang="en-US" sz="2800" b="1" i="1" dirty="0">
                <a:solidFill>
                  <a:srgbClr val="A50021"/>
                </a:solidFill>
                <a:latin typeface="Arial" panose="020B0604020202020204" pitchFamily="34" charset="0"/>
              </a:rPr>
            </a:br>
            <a:br>
              <a:rPr lang="en-US" altLang="en-US" sz="2800" b="1" i="1" dirty="0">
                <a:solidFill>
                  <a:srgbClr val="A50021"/>
                </a:solidFill>
                <a:latin typeface="Arial" panose="020B0604020202020204" pitchFamily="34" charset="0"/>
              </a:rPr>
            </a:br>
            <a:br>
              <a:rPr lang="en-US" altLang="en-US" sz="2800" b="1" i="1" dirty="0">
                <a:solidFill>
                  <a:srgbClr val="A50021"/>
                </a:solidFill>
                <a:latin typeface="Arial" panose="020B0604020202020204" pitchFamily="34" charset="0"/>
              </a:rPr>
            </a:br>
            <a:br>
              <a:rPr lang="en-US" altLang="en-US" sz="2800" b="1" i="1" dirty="0">
                <a:solidFill>
                  <a:srgbClr val="A50021"/>
                </a:solidFill>
                <a:latin typeface="Arial" panose="020B0604020202020204" pitchFamily="34" charset="0"/>
              </a:rPr>
            </a:br>
            <a:endParaRPr lang="en-US" sz="2800" dirty="0"/>
          </a:p>
        </p:txBody>
      </p:sp>
      <p:grpSp>
        <p:nvGrpSpPr>
          <p:cNvPr id="22" name="Group 11">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23" name="Straight Connector 12">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Rectangle 13">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6">
            <a:extLst>
              <a:ext uri="{FF2B5EF4-FFF2-40B4-BE49-F238E27FC236}">
                <a16:creationId xmlns:a16="http://schemas.microsoft.com/office/drawing/2014/main" id="{CF44CA74-5AFC-4D65-8CA2-8C9EEBC649A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923" b="2"/>
          <a:stretch/>
        </p:blipFill>
        <p:spPr bwMode="auto">
          <a:xfrm>
            <a:off x="747844" y="0"/>
            <a:ext cx="7862756" cy="64412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a:extLst>
              <a:ext uri="{FF2B5EF4-FFF2-40B4-BE49-F238E27FC236}">
                <a16:creationId xmlns:a16="http://schemas.microsoft.com/office/drawing/2014/main" id="{6E69FB94-53B1-493C-B86C-6AB0E65AE08B}"/>
              </a:ext>
            </a:extLst>
          </p:cNvPr>
          <p:cNvSpPr txBox="1"/>
          <p:nvPr/>
        </p:nvSpPr>
        <p:spPr>
          <a:xfrm flipH="1">
            <a:off x="9554816" y="6356350"/>
            <a:ext cx="251791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Ref: 2004 Prentice Hall, Inc.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EEA5DBB0-2D48-4C79-A777-52751D37DCCB}"/>
              </a:ext>
            </a:extLst>
          </p:cNvPr>
          <p:cNvSpPr>
            <a:spLocks noGrp="1"/>
          </p:cNvSpPr>
          <p:nvPr>
            <p:ph type="sldNum" sz="quarter" idx="12"/>
          </p:nvPr>
        </p:nvSpPr>
        <p:spPr/>
        <p:txBody>
          <a:bodyPr/>
          <a:lstStyle/>
          <a:p>
            <a:fld id="{FEB5836B-8F38-4005-9FAF-DD133A1171B8}" type="slidenum">
              <a:rPr lang="en-US" smtClean="0"/>
              <a:t>14</a:t>
            </a:fld>
            <a:endParaRPr lang="en-US"/>
          </a:p>
        </p:txBody>
      </p:sp>
    </p:spTree>
    <p:custDataLst>
      <p:tags r:id="rId1"/>
    </p:custDataLst>
    <p:extLst>
      <p:ext uri="{BB962C8B-B14F-4D97-AF65-F5344CB8AC3E}">
        <p14:creationId xmlns:p14="http://schemas.microsoft.com/office/powerpoint/2010/main" val="2288360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F08C-BEC8-44E6-B91C-0EC4974C3B28}"/>
              </a:ext>
            </a:extLst>
          </p:cNvPr>
          <p:cNvSpPr>
            <a:spLocks noGrp="1"/>
          </p:cNvSpPr>
          <p:nvPr>
            <p:ph type="title"/>
          </p:nvPr>
        </p:nvSpPr>
        <p:spPr>
          <a:xfrm>
            <a:off x="391379" y="320675"/>
            <a:ext cx="7195035" cy="1325563"/>
          </a:xfrm>
        </p:spPr>
        <p:txBody>
          <a:bodyPr>
            <a:normAutofit/>
          </a:bodyPr>
          <a:lstStyle/>
          <a:p>
            <a:pPr algn="ctr"/>
            <a:r>
              <a:rPr lang="en-US" sz="3600" dirty="0">
                <a:solidFill>
                  <a:schemeClr val="accent5"/>
                </a:solidFill>
              </a:rPr>
              <a:t>Management Process Activities</a:t>
            </a:r>
          </a:p>
        </p:txBody>
      </p:sp>
      <p:graphicFrame>
        <p:nvGraphicFramePr>
          <p:cNvPr id="5" name="Content Placeholder 2">
            <a:extLst>
              <a:ext uri="{FF2B5EF4-FFF2-40B4-BE49-F238E27FC236}">
                <a16:creationId xmlns:a16="http://schemas.microsoft.com/office/drawing/2014/main" id="{3931E986-49C2-44CB-8125-71F7425F3473}"/>
              </a:ext>
            </a:extLst>
          </p:cNvPr>
          <p:cNvGraphicFramePr>
            <a:graphicFrameLocks noGrp="1"/>
          </p:cNvGraphicFramePr>
          <p:nvPr>
            <p:ph idx="1"/>
          </p:nvPr>
        </p:nvGraphicFramePr>
        <p:xfrm>
          <a:off x="391379"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a:extLst>
              <a:ext uri="{FF2B5EF4-FFF2-40B4-BE49-F238E27FC236}">
                <a16:creationId xmlns:a16="http://schemas.microsoft.com/office/drawing/2014/main" id="{A66B1845-A9D2-409D-A7CC-5E9999E8FC3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923" b="2"/>
          <a:stretch/>
        </p:blipFill>
        <p:spPr bwMode="auto">
          <a:xfrm>
            <a:off x="7751298" y="196948"/>
            <a:ext cx="3882684" cy="18569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a:extLst>
              <a:ext uri="{FF2B5EF4-FFF2-40B4-BE49-F238E27FC236}">
                <a16:creationId xmlns:a16="http://schemas.microsoft.com/office/drawing/2014/main" id="{401C1039-A25F-4EBE-8CAA-00C6279188B0}"/>
              </a:ext>
            </a:extLst>
          </p:cNvPr>
          <p:cNvSpPr txBox="1"/>
          <p:nvPr/>
        </p:nvSpPr>
        <p:spPr>
          <a:xfrm>
            <a:off x="9478297" y="6459794"/>
            <a:ext cx="271370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Ref:2004 Prentice Hall, Inc. </a:t>
            </a:r>
          </a:p>
        </p:txBody>
      </p:sp>
    </p:spTree>
    <p:custDataLst>
      <p:tags r:id="rId1"/>
    </p:custDataLst>
    <p:extLst>
      <p:ext uri="{BB962C8B-B14F-4D97-AF65-F5344CB8AC3E}">
        <p14:creationId xmlns:p14="http://schemas.microsoft.com/office/powerpoint/2010/main" val="45240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93D23-CED1-49F9-BF95-2D91111F218C}"/>
              </a:ext>
            </a:extLst>
          </p:cNvPr>
          <p:cNvSpPr>
            <a:spLocks noGrp="1"/>
          </p:cNvSpPr>
          <p:nvPr>
            <p:ph type="title"/>
          </p:nvPr>
        </p:nvSpPr>
        <p:spPr>
          <a:xfrm>
            <a:off x="1653363" y="365760"/>
            <a:ext cx="9367203" cy="1188720"/>
          </a:xfrm>
        </p:spPr>
        <p:txBody>
          <a:bodyPr>
            <a:normAutofit/>
          </a:bodyPr>
          <a:lstStyle/>
          <a:p>
            <a:r>
              <a:rPr lang="en-US" sz="3700" b="0" i="0">
                <a:effectLst/>
                <a:latin typeface="UAGC-Montserrat"/>
              </a:rPr>
              <a:t>Latest: </a:t>
            </a:r>
            <a:r>
              <a:rPr lang="en-US" sz="3700">
                <a:latin typeface="UAGC-Montserrat"/>
              </a:rPr>
              <a:t>F</a:t>
            </a:r>
            <a:r>
              <a:rPr lang="en-US" sz="3700" b="0" i="0">
                <a:effectLst/>
                <a:latin typeface="UAGC-Montserrat"/>
              </a:rPr>
              <a:t>ive functions of great management </a:t>
            </a:r>
            <a:endParaRPr lang="en-US" sz="3700"/>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1">
            <a:extLst>
              <a:ext uri="{FF2B5EF4-FFF2-40B4-BE49-F238E27FC236}">
                <a16:creationId xmlns:a16="http://schemas.microsoft.com/office/drawing/2014/main" id="{C52CDB7D-2A7C-482D-AA8B-6F9C49CC344B}"/>
              </a:ext>
            </a:extLst>
          </p:cNvPr>
          <p:cNvSpPr>
            <a:spLocks noGrp="1" noChangeArrowheads="1"/>
          </p:cNvSpPr>
          <p:nvPr>
            <p:ph idx="1"/>
          </p:nvPr>
        </p:nvSpPr>
        <p:spPr bwMode="auto">
          <a:xfrm>
            <a:off x="971654" y="2176272"/>
            <a:ext cx="11048068" cy="468172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lnSpcReduction="10000"/>
          </a:bodyPr>
          <a:lstStyle/>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rPr>
              <a:t>1. Planning: process of choosing appropriate goals and actions to pursue then </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rPr>
              <a:t>determining what strategies to use, what actions to take, and deciding what resources are needed to achieve the goals.</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rPr>
              <a:t>2. Organizing: process of establishing worker relationships, allows workers to work together to achieve their organizational goals.</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rPr>
              <a:t>3. Leading: </a:t>
            </a:r>
            <a:r>
              <a:rPr lang="en-US" altLang="en-US" sz="2000" dirty="0"/>
              <a:t>i</a:t>
            </a:r>
            <a:r>
              <a:rPr kumimoji="0" lang="en-US" altLang="en-US" sz="2000" b="0" i="0" u="none" strike="noStrike" cap="none" normalizeH="0" baseline="0" dirty="0">
                <a:ln>
                  <a:noFill/>
                </a:ln>
                <a:effectLst/>
              </a:rPr>
              <a:t>nvolves articulating a vision, energizing employees, inspiring and motivating people using vision, influence, persuasion and effective communication skills.</a:t>
            </a:r>
          </a:p>
          <a:p>
            <a:pPr marL="0" indent="0" eaLnBrk="0" fontAlgn="base" hangingPunct="0">
              <a:spcBef>
                <a:spcPct val="0"/>
              </a:spcBef>
              <a:spcAft>
                <a:spcPts val="600"/>
              </a:spcAft>
              <a:buNone/>
            </a:pPr>
            <a:r>
              <a:rPr lang="en-US" altLang="en-US" sz="2000" dirty="0"/>
              <a:t>4. </a:t>
            </a:r>
            <a:r>
              <a:rPr kumimoji="0" lang="en-US" altLang="en-US" sz="2000" b="0" i="0" u="none" strike="noStrike" cap="none" normalizeH="0" baseline="0" dirty="0">
                <a:ln>
                  <a:noFill/>
                </a:ln>
                <a:solidFill>
                  <a:srgbClr val="FF0000"/>
                </a:solidFill>
                <a:effectLst/>
              </a:rPr>
              <a:t>Staffing</a:t>
            </a:r>
            <a:r>
              <a:rPr kumimoji="0" lang="en-US" altLang="en-US" sz="2000" b="0" i="0" u="none" strike="noStrike" cap="none" normalizeH="0" baseline="0" dirty="0">
                <a:ln>
                  <a:noFill/>
                </a:ln>
                <a:effectLst/>
              </a:rPr>
              <a:t>: Recruiting and selecting employees for positions within the company (within teams and departments).</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rPr>
              <a:t>5. Controlling: Evaluate how well you are achieving your goals, improving performance, taking actions. </a:t>
            </a:r>
          </a:p>
          <a:p>
            <a:pPr marL="0" indent="0" eaLnBrk="0" fontAlgn="base" hangingPunct="0">
              <a:spcBef>
                <a:spcPct val="0"/>
              </a:spcBef>
              <a:spcAft>
                <a:spcPts val="600"/>
              </a:spcAft>
              <a:buNone/>
            </a:pPr>
            <a:r>
              <a:rPr lang="en-US" altLang="en-US" sz="2000" dirty="0"/>
              <a:t>Implement</a:t>
            </a:r>
            <a:r>
              <a:rPr kumimoji="0" lang="en-US" altLang="en-US" sz="2000" b="0" i="0" u="none" strike="noStrike" cap="none" normalizeH="0" baseline="0" dirty="0">
                <a:ln>
                  <a:noFill/>
                </a:ln>
                <a:effectLst/>
              </a:rPr>
              <a:t> processes in place to help establish standards, to enable measurement, comparison and assist </a:t>
            </a:r>
            <a:r>
              <a:rPr lang="en-US" altLang="en-US" sz="2000" dirty="0"/>
              <a:t>in decision making.</a:t>
            </a:r>
          </a:p>
          <a:p>
            <a:pPr marL="0" indent="0" eaLnBrk="0" fontAlgn="base" hangingPunct="0">
              <a:spcBef>
                <a:spcPct val="0"/>
              </a:spcBef>
              <a:spcAft>
                <a:spcPts val="600"/>
              </a:spcAft>
              <a:buNone/>
            </a:pPr>
            <a:endParaRPr kumimoji="0" lang="en-US" altLang="en-US" sz="1500" b="0" i="0" u="none" strike="noStrike" cap="none" normalizeH="0" baseline="0" dirty="0">
              <a:ln>
                <a:noFill/>
              </a:ln>
              <a:effectLst/>
            </a:endParaRPr>
          </a:p>
          <a:p>
            <a:pPr marL="0" indent="0" eaLnBrk="0" fontAlgn="base" hangingPunct="0">
              <a:spcBef>
                <a:spcPct val="0"/>
              </a:spcBef>
              <a:spcAft>
                <a:spcPts val="600"/>
              </a:spcAft>
              <a:buNone/>
            </a:pPr>
            <a:endParaRPr kumimoji="0" lang="en-US" altLang="en-US" sz="1500" b="0" i="0" u="none" strike="noStrike" cap="none" normalizeH="0" baseline="0" dirty="0">
              <a:ln>
                <a:noFill/>
              </a:ln>
              <a:effectLst/>
            </a:endParaRPr>
          </a:p>
          <a:p>
            <a:pPr marL="0" indent="0" eaLnBrk="0" fontAlgn="base" hangingPunct="0">
              <a:spcBef>
                <a:spcPct val="0"/>
              </a:spcBef>
              <a:spcAft>
                <a:spcPts val="600"/>
              </a:spcAft>
              <a:buNone/>
            </a:pPr>
            <a:r>
              <a:rPr kumimoji="0" lang="en-US" altLang="en-US" sz="1500" b="0" i="0" u="none" strike="noStrike" cap="none" normalizeH="0" baseline="0" dirty="0" err="1">
                <a:ln>
                  <a:noFill/>
                </a:ln>
                <a:effectLst/>
              </a:rPr>
              <a:t>Ref:https</a:t>
            </a:r>
            <a:r>
              <a:rPr kumimoji="0" lang="en-US" altLang="en-US" sz="1500" b="0" i="0" u="none" strike="noStrike" cap="none" normalizeH="0" baseline="0" dirty="0">
                <a:ln>
                  <a:noFill/>
                </a:ln>
                <a:effectLst/>
              </a:rPr>
              <a:t>://www.uagc.edu/blog/5-principles-of-great-management#:~:text=At%20the%20most%20fundamental%20level,to%20be%20a%20successful%20manager.</a:t>
            </a:r>
            <a:br>
              <a:rPr kumimoji="0" lang="en-US" altLang="en-US" sz="1500" b="0" i="0" u="none" strike="noStrike" cap="none" normalizeH="0" baseline="0" dirty="0">
                <a:ln>
                  <a:noFill/>
                </a:ln>
                <a:effectLst/>
              </a:rPr>
            </a:br>
            <a:endParaRPr kumimoji="0" lang="en-US" altLang="en-US" sz="1500" b="0" i="0" u="none" strike="noStrike" cap="none" normalizeH="0" baseline="0" dirty="0">
              <a:ln>
                <a:noFill/>
              </a:ln>
              <a:effectLst/>
            </a:endParaRPr>
          </a:p>
        </p:txBody>
      </p:sp>
    </p:spTree>
    <p:custDataLst>
      <p:tags r:id="rId1"/>
    </p:custDataLst>
    <p:extLst>
      <p:ext uri="{BB962C8B-B14F-4D97-AF65-F5344CB8AC3E}">
        <p14:creationId xmlns:p14="http://schemas.microsoft.com/office/powerpoint/2010/main" val="58472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91A51-6412-C24C-8FBC-BAF603CA105D}"/>
              </a:ext>
            </a:extLst>
          </p:cNvPr>
          <p:cNvSpPr>
            <a:spLocks noGrp="1"/>
          </p:cNvSpPr>
          <p:nvPr>
            <p:ph idx="1"/>
          </p:nvPr>
        </p:nvSpPr>
        <p:spPr>
          <a:xfrm>
            <a:off x="509167" y="1130710"/>
            <a:ext cx="11250213" cy="4847303"/>
          </a:xfrm>
        </p:spPr>
        <p:txBody>
          <a:bodyPr/>
          <a:lstStyle/>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rPr>
              <a:t>1. Planning: process of choosing appropriate goals and actions to pursue then </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rPr>
              <a:t>determining what strategies to use, what actions to take, and deciding what resources are needed to achieve the goals.</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rPr>
              <a:t>2. Organizing: process of establishing worker relationships, allows workers to work together to achieve their organizational goals.</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rPr>
              <a:t>3. Leading: </a:t>
            </a:r>
            <a:r>
              <a:rPr lang="en-US" altLang="en-US" sz="2000" dirty="0"/>
              <a:t>i</a:t>
            </a:r>
            <a:r>
              <a:rPr kumimoji="0" lang="en-US" altLang="en-US" sz="2000" b="0" i="0" u="none" strike="noStrike" cap="none" normalizeH="0" baseline="0" dirty="0">
                <a:ln>
                  <a:noFill/>
                </a:ln>
                <a:effectLst/>
              </a:rPr>
              <a:t>nvolves articulating a vision, energizing employees, inspiring and motivating people using vision, influence, persuasion and effective communication skills.</a:t>
            </a:r>
          </a:p>
          <a:p>
            <a:pPr marL="0" indent="0" eaLnBrk="0" fontAlgn="base" hangingPunct="0">
              <a:spcBef>
                <a:spcPct val="0"/>
              </a:spcBef>
              <a:spcAft>
                <a:spcPts val="600"/>
              </a:spcAft>
              <a:buNone/>
            </a:pPr>
            <a:r>
              <a:rPr lang="en-US" altLang="en-US" sz="2000" dirty="0"/>
              <a:t>4. </a:t>
            </a:r>
            <a:r>
              <a:rPr kumimoji="0" lang="en-US" altLang="en-US" sz="2000" b="1" i="0" u="none" strike="noStrike" cap="none" normalizeH="0" baseline="0" dirty="0">
                <a:ln>
                  <a:noFill/>
                </a:ln>
                <a:solidFill>
                  <a:srgbClr val="FF0000"/>
                </a:solidFill>
                <a:effectLst/>
              </a:rPr>
              <a:t>Staffing</a:t>
            </a:r>
            <a:r>
              <a:rPr kumimoji="0" lang="en-US" altLang="en-US" sz="2000" b="0" i="0" u="none" strike="noStrike" cap="none" normalizeH="0" baseline="0" dirty="0">
                <a:ln>
                  <a:noFill/>
                </a:ln>
                <a:effectLst/>
              </a:rPr>
              <a:t>: Recruiting and selecting employees for positions within the company (within teams and departments).</a:t>
            </a: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rPr>
              <a:t>5. Controlling: Evaluate how well you are achieving your goals, improving performance, taking actions. </a:t>
            </a:r>
          </a:p>
          <a:p>
            <a:pPr marL="0" indent="0" eaLnBrk="0" fontAlgn="base" hangingPunct="0">
              <a:spcBef>
                <a:spcPct val="0"/>
              </a:spcBef>
              <a:spcAft>
                <a:spcPts val="600"/>
              </a:spcAft>
              <a:buNone/>
            </a:pPr>
            <a:r>
              <a:rPr lang="en-US" altLang="en-US" sz="2000" dirty="0"/>
              <a:t>Implement</a:t>
            </a:r>
            <a:r>
              <a:rPr kumimoji="0" lang="en-US" altLang="en-US" sz="2000" b="0" i="0" u="none" strike="noStrike" cap="none" normalizeH="0" baseline="0" dirty="0">
                <a:ln>
                  <a:noFill/>
                </a:ln>
                <a:effectLst/>
              </a:rPr>
              <a:t> processes in place to help establish standards, to enable measurement, comparison and assist </a:t>
            </a:r>
            <a:r>
              <a:rPr lang="en-US" altLang="en-US" sz="2000" dirty="0"/>
              <a:t>in decision making.</a:t>
            </a:r>
          </a:p>
          <a:p>
            <a:pPr marL="0" indent="0" eaLnBrk="0" fontAlgn="base" hangingPunct="0">
              <a:spcBef>
                <a:spcPct val="0"/>
              </a:spcBef>
              <a:spcAft>
                <a:spcPts val="600"/>
              </a:spcAft>
              <a:buNone/>
            </a:pPr>
            <a:r>
              <a:rPr kumimoji="0" lang="en-US" altLang="en-US" sz="1200" b="0" i="0" u="none" strike="noStrike" cap="none" normalizeH="0" baseline="0" dirty="0" err="1">
                <a:ln>
                  <a:noFill/>
                </a:ln>
                <a:effectLst/>
              </a:rPr>
              <a:t>Ref:https</a:t>
            </a:r>
            <a:r>
              <a:rPr kumimoji="0" lang="en-US" altLang="en-US" sz="1200" b="0" i="0" u="none" strike="noStrike" cap="none" normalizeH="0" baseline="0" dirty="0">
                <a:ln>
                  <a:noFill/>
                </a:ln>
                <a:effectLst/>
              </a:rPr>
              <a:t>://www.uagc.edu/blog/5-principles-of-great-management#:~:text=At%20the%20most%20fundamental%20level,to%20be%20a%20successful%20manager. </a:t>
            </a:r>
            <a:r>
              <a:rPr lang="en-MY"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MY" dirty="0"/>
          </a:p>
        </p:txBody>
      </p:sp>
      <p:sp>
        <p:nvSpPr>
          <p:cNvPr id="4" name="Subtitle 3">
            <a:extLst>
              <a:ext uri="{FF2B5EF4-FFF2-40B4-BE49-F238E27FC236}">
                <a16:creationId xmlns:a16="http://schemas.microsoft.com/office/drawing/2014/main" id="{7231C35F-5394-CE40-BCEB-8920123AD3AB}"/>
              </a:ext>
            </a:extLst>
          </p:cNvPr>
          <p:cNvSpPr>
            <a:spLocks noGrp="1"/>
          </p:cNvSpPr>
          <p:nvPr>
            <p:ph type="subTitle" idx="12"/>
          </p:nvPr>
        </p:nvSpPr>
        <p:spPr>
          <a:xfrm>
            <a:off x="509168" y="108155"/>
            <a:ext cx="11169006" cy="1934673"/>
          </a:xfrm>
        </p:spPr>
        <p:txBody>
          <a:bodyPr/>
          <a:lstStyle/>
          <a:p>
            <a:endParaRPr lang="en-MY" dirty="0"/>
          </a:p>
        </p:txBody>
      </p:sp>
    </p:spTree>
    <p:extLst>
      <p:ext uri="{BB962C8B-B14F-4D97-AF65-F5344CB8AC3E}">
        <p14:creationId xmlns:p14="http://schemas.microsoft.com/office/powerpoint/2010/main" val="232969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C96B-8A66-4168-9104-8478A79556ED}"/>
              </a:ext>
            </a:extLst>
          </p:cNvPr>
          <p:cNvSpPr>
            <a:spLocks noGrp="1"/>
          </p:cNvSpPr>
          <p:nvPr>
            <p:ph type="title"/>
          </p:nvPr>
        </p:nvSpPr>
        <p:spPr>
          <a:xfrm>
            <a:off x="1653363" y="365760"/>
            <a:ext cx="9367203" cy="1188720"/>
          </a:xfrm>
        </p:spPr>
        <p:txBody>
          <a:bodyPr vert="horz" lIns="91440" tIns="45720" rIns="91440" bIns="45720" rtlCol="0" anchor="ctr">
            <a:normAutofit fontScale="90000"/>
          </a:bodyPr>
          <a:lstStyle/>
          <a:p>
            <a:pPr algn="ctr"/>
            <a:r>
              <a:rPr lang="en-US" altLang="en-US" kern="1200" dirty="0">
                <a:solidFill>
                  <a:schemeClr val="tx1"/>
                </a:solidFill>
                <a:latin typeface="+mj-lt"/>
                <a:ea typeface="+mj-ea"/>
                <a:cs typeface="+mj-cs"/>
              </a:rPr>
              <a:t>What is the </a:t>
            </a:r>
            <a:r>
              <a:rPr lang="en-US" altLang="en-US" dirty="0"/>
              <a:t>Manager’s Roles:</a:t>
            </a:r>
            <a:br>
              <a:rPr lang="en-US" altLang="en-US" dirty="0"/>
            </a:br>
            <a:r>
              <a:rPr lang="en-US" altLang="en-US" kern="1200" dirty="0">
                <a:solidFill>
                  <a:schemeClr val="tx1"/>
                </a:solidFill>
                <a:latin typeface="+mj-lt"/>
                <a:ea typeface="+mj-ea"/>
                <a:cs typeface="+mj-cs"/>
              </a:rPr>
              <a:t>Mintzberg’s Managerial Roles</a:t>
            </a:r>
            <a:endParaRPr lang="en-US" kern="1200" dirty="0">
              <a:solidFill>
                <a:schemeClr val="tx1"/>
              </a:solidFill>
              <a:latin typeface="+mj-lt"/>
              <a:ea typeface="+mj-ea"/>
              <a:cs typeface="+mj-cs"/>
            </a:endParaRPr>
          </a:p>
        </p:txBody>
      </p:sp>
      <p:sp>
        <p:nvSpPr>
          <p:cNvPr id="14" name="Freeform: Shape 13">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3B608B9-71CE-442F-8E6F-D0E0C6D45DDF}"/>
              </a:ext>
            </a:extLst>
          </p:cNvPr>
          <p:cNvSpPr txBox="1"/>
          <p:nvPr/>
        </p:nvSpPr>
        <p:spPr>
          <a:xfrm>
            <a:off x="848139" y="2176272"/>
            <a:ext cx="3644348" cy="29900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Decisional</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Entrepreneur</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Disturbance hander</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Resource allocator</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Negotiator</a:t>
            </a:r>
          </a:p>
        </p:txBody>
      </p:sp>
      <p:sp>
        <p:nvSpPr>
          <p:cNvPr id="7" name="TextBox 6">
            <a:extLst>
              <a:ext uri="{FF2B5EF4-FFF2-40B4-BE49-F238E27FC236}">
                <a16:creationId xmlns:a16="http://schemas.microsoft.com/office/drawing/2014/main" id="{C41D2CBC-41DA-40FD-A2E6-07FFD477FB45}"/>
              </a:ext>
            </a:extLst>
          </p:cNvPr>
          <p:cNvSpPr txBox="1"/>
          <p:nvPr/>
        </p:nvSpPr>
        <p:spPr>
          <a:xfrm>
            <a:off x="8130410" y="2176271"/>
            <a:ext cx="3644348" cy="19236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Informational</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Monitor</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Disseminator</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Spokesperson</a:t>
            </a:r>
          </a:p>
        </p:txBody>
      </p:sp>
      <p:sp>
        <p:nvSpPr>
          <p:cNvPr id="9" name="TextBox 8">
            <a:extLst>
              <a:ext uri="{FF2B5EF4-FFF2-40B4-BE49-F238E27FC236}">
                <a16:creationId xmlns:a16="http://schemas.microsoft.com/office/drawing/2014/main" id="{2BF4FC93-79FA-41E6-9FC1-899AA20E7ABE}"/>
              </a:ext>
            </a:extLst>
          </p:cNvPr>
          <p:cNvSpPr txBox="1"/>
          <p:nvPr/>
        </p:nvSpPr>
        <p:spPr>
          <a:xfrm>
            <a:off x="4399722" y="2176271"/>
            <a:ext cx="3551582" cy="20467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Interpersonal    </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Figurehead</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Leader</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Liaison</a:t>
            </a:r>
          </a:p>
        </p:txBody>
      </p:sp>
      <p:sp>
        <p:nvSpPr>
          <p:cNvPr id="11" name="Flowchart: Sequential Access Storage 10">
            <a:extLst>
              <a:ext uri="{FF2B5EF4-FFF2-40B4-BE49-F238E27FC236}">
                <a16:creationId xmlns:a16="http://schemas.microsoft.com/office/drawing/2014/main" id="{8CDA6DBF-AA07-48AE-BE14-2447AE807E31}"/>
              </a:ext>
            </a:extLst>
          </p:cNvPr>
          <p:cNvSpPr/>
          <p:nvPr/>
        </p:nvSpPr>
        <p:spPr>
          <a:xfrm rot="10800000">
            <a:off x="4731025" y="4707616"/>
            <a:ext cx="2358887" cy="1784624"/>
          </a:xfrm>
          <a:prstGeom prst="flowChartMagneticTap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10C670-B22A-487D-86AB-D58D809B8D47}"/>
              </a:ext>
            </a:extLst>
          </p:cNvPr>
          <p:cNvSpPr txBox="1"/>
          <p:nvPr/>
        </p:nvSpPr>
        <p:spPr>
          <a:xfrm>
            <a:off x="5088834" y="5049078"/>
            <a:ext cx="174928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Which is most important?</a:t>
            </a:r>
          </a:p>
        </p:txBody>
      </p:sp>
      <p:sp>
        <p:nvSpPr>
          <p:cNvPr id="13" name="TextBox 12">
            <a:extLst>
              <a:ext uri="{FF2B5EF4-FFF2-40B4-BE49-F238E27FC236}">
                <a16:creationId xmlns:a16="http://schemas.microsoft.com/office/drawing/2014/main" id="{6D2AE856-803F-4ECF-BA7B-76D94646ACB1}"/>
              </a:ext>
            </a:extLst>
          </p:cNvPr>
          <p:cNvSpPr txBox="1"/>
          <p:nvPr/>
        </p:nvSpPr>
        <p:spPr>
          <a:xfrm>
            <a:off x="10422194" y="6249407"/>
            <a:ext cx="176980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Copyright © 2004 Prentice Hall, Inc. </a:t>
            </a:r>
          </a:p>
        </p:txBody>
      </p:sp>
      <p:sp>
        <p:nvSpPr>
          <p:cNvPr id="3" name="Slide Number Placeholder 2">
            <a:extLst>
              <a:ext uri="{FF2B5EF4-FFF2-40B4-BE49-F238E27FC236}">
                <a16:creationId xmlns:a16="http://schemas.microsoft.com/office/drawing/2014/main" id="{0CF6A4C4-703B-4F0E-84B9-17F5B9CAD330}"/>
              </a:ext>
            </a:extLst>
          </p:cNvPr>
          <p:cNvSpPr>
            <a:spLocks noGrp="1"/>
          </p:cNvSpPr>
          <p:nvPr>
            <p:ph type="sldNum" sz="quarter" idx="12"/>
          </p:nvPr>
        </p:nvSpPr>
        <p:spPr/>
        <p:txBody>
          <a:bodyPr/>
          <a:lstStyle/>
          <a:p>
            <a:fld id="{FEB5836B-8F38-4005-9FAF-DD133A1171B8}" type="slidenum">
              <a:rPr lang="en-US" smtClean="0"/>
              <a:t>18</a:t>
            </a:fld>
            <a:endParaRPr lang="en-US"/>
          </a:p>
        </p:txBody>
      </p:sp>
    </p:spTree>
    <p:custDataLst>
      <p:tags r:id="rId1"/>
    </p:custDataLst>
    <p:extLst>
      <p:ext uri="{BB962C8B-B14F-4D97-AF65-F5344CB8AC3E}">
        <p14:creationId xmlns:p14="http://schemas.microsoft.com/office/powerpoint/2010/main" val="2340580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D1E5-FCAA-47F0-8C18-08CF5AA4DE00}"/>
              </a:ext>
            </a:extLst>
          </p:cNvPr>
          <p:cNvSpPr>
            <a:spLocks noGrp="1"/>
          </p:cNvSpPr>
          <p:nvPr>
            <p:ph type="title"/>
          </p:nvPr>
        </p:nvSpPr>
        <p:spPr>
          <a:xfrm>
            <a:off x="838200" y="365125"/>
            <a:ext cx="10515600" cy="536023"/>
          </a:xfrm>
        </p:spPr>
        <p:txBody>
          <a:bodyPr>
            <a:normAutofit fontScale="90000"/>
          </a:bodyPr>
          <a:lstStyle/>
          <a:p>
            <a:r>
              <a:rPr lang="en-US" dirty="0"/>
              <a:t>Different managerial level, different task</a:t>
            </a:r>
          </a:p>
        </p:txBody>
      </p:sp>
      <p:sp>
        <p:nvSpPr>
          <p:cNvPr id="3" name="Content Placeholder 2">
            <a:extLst>
              <a:ext uri="{FF2B5EF4-FFF2-40B4-BE49-F238E27FC236}">
                <a16:creationId xmlns:a16="http://schemas.microsoft.com/office/drawing/2014/main" id="{D0D8AE06-DA73-4483-8B87-6F361F5EBAC2}"/>
              </a:ext>
            </a:extLst>
          </p:cNvPr>
          <p:cNvSpPr>
            <a:spLocks noGrp="1"/>
          </p:cNvSpPr>
          <p:nvPr>
            <p:ph idx="1"/>
          </p:nvPr>
        </p:nvSpPr>
        <p:spPr>
          <a:xfrm>
            <a:off x="742122" y="1033670"/>
            <a:ext cx="10611678" cy="5143293"/>
          </a:xfrm>
        </p:spPr>
        <p:txBody>
          <a:bodyPr/>
          <a:lstStyle/>
          <a:p>
            <a:r>
              <a:rPr lang="en-US" altLang="en-US" sz="2400" dirty="0"/>
              <a:t>Level in the organization</a:t>
            </a:r>
          </a:p>
          <a:p>
            <a:pPr lvl="1"/>
            <a:r>
              <a:rPr lang="en-US" altLang="en-US" sz="2000" dirty="0"/>
              <a:t>Do managers manage differently based on where they are in the organization?</a:t>
            </a:r>
          </a:p>
          <a:p>
            <a:r>
              <a:rPr lang="en-US" altLang="en-US" sz="2400" dirty="0"/>
              <a:t>Profit versus not-for-profit</a:t>
            </a:r>
          </a:p>
          <a:p>
            <a:pPr lvl="1"/>
            <a:r>
              <a:rPr lang="en-US" altLang="en-US" sz="2000" dirty="0"/>
              <a:t>Is managing in a commercial enterprise different than managing in a non-commercial organization?</a:t>
            </a:r>
          </a:p>
          <a:p>
            <a:r>
              <a:rPr lang="en-US" altLang="en-US" sz="2400" dirty="0"/>
              <a:t>Size of organization</a:t>
            </a:r>
          </a:p>
          <a:p>
            <a:pPr lvl="1"/>
            <a:r>
              <a:rPr lang="en-US" altLang="en-US" sz="2000" dirty="0"/>
              <a:t>Does the size of an organization affect how managers function in the organization?</a:t>
            </a:r>
          </a:p>
          <a:p>
            <a:r>
              <a:rPr lang="en-US" altLang="en-US" sz="2400" dirty="0"/>
              <a:t>Management concepts and national borders</a:t>
            </a:r>
          </a:p>
          <a:p>
            <a:pPr lvl="1"/>
            <a:r>
              <a:rPr lang="en-US" altLang="en-US" sz="2000" dirty="0"/>
              <a:t>Is management the same in all economic, cultural, social and political systems?</a:t>
            </a:r>
          </a:p>
          <a:p>
            <a:endParaRPr lang="en-US" dirty="0"/>
          </a:p>
        </p:txBody>
      </p:sp>
      <p:pic>
        <p:nvPicPr>
          <p:cNvPr id="5" name="Picture 5">
            <a:extLst>
              <a:ext uri="{FF2B5EF4-FFF2-40B4-BE49-F238E27FC236}">
                <a16:creationId xmlns:a16="http://schemas.microsoft.com/office/drawing/2014/main" id="{CF51BD8F-D206-4AE7-AA75-04CB1B29F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13" y="4452731"/>
            <a:ext cx="9475304" cy="236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96A66BF5-6EEB-42FB-A9E2-826831552DD6}"/>
              </a:ext>
            </a:extLst>
          </p:cNvPr>
          <p:cNvSpPr/>
          <p:nvPr/>
        </p:nvSpPr>
        <p:spPr>
          <a:xfrm>
            <a:off x="10721008" y="4998660"/>
            <a:ext cx="1245705" cy="120032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22225">
                  <a:solidFill>
                    <a:srgbClr val="ED7D31"/>
                  </a:solidFill>
                  <a:prstDash val="solid"/>
                </a:ln>
                <a:solidFill>
                  <a:srgbClr val="FF0000"/>
                </a:solidFill>
                <a:effectLst/>
                <a:uLnTx/>
                <a:uFillTx/>
                <a:latin typeface="Arial" panose="020B0604020202020204" pitchFamily="34" charset="0"/>
                <a:ea typeface="+mn-ea"/>
                <a:cs typeface="Arial" panose="020B0604020202020204" pitchFamily="34" charset="0"/>
              </a:rPr>
              <a:t>Where are you?</a:t>
            </a:r>
          </a:p>
        </p:txBody>
      </p:sp>
      <p:sp>
        <p:nvSpPr>
          <p:cNvPr id="7" name="TextBox 6">
            <a:extLst>
              <a:ext uri="{FF2B5EF4-FFF2-40B4-BE49-F238E27FC236}">
                <a16:creationId xmlns:a16="http://schemas.microsoft.com/office/drawing/2014/main" id="{B65DF5E3-CEB8-4E03-81E6-CAC893E5C581}"/>
              </a:ext>
            </a:extLst>
          </p:cNvPr>
          <p:cNvSpPr txBox="1"/>
          <p:nvPr/>
        </p:nvSpPr>
        <p:spPr>
          <a:xfrm>
            <a:off x="10336695" y="6248467"/>
            <a:ext cx="185530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rPr>
              <a:t>Copyright © 2004 Prentice Hall, Inc.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16055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9B12-2256-3A4A-BB03-84082C38A0C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BC91A51-6412-C24C-8FBC-BAF603CA105D}"/>
              </a:ext>
            </a:extLst>
          </p:cNvPr>
          <p:cNvSpPr>
            <a:spLocks noGrp="1"/>
          </p:cNvSpPr>
          <p:nvPr>
            <p:ph idx="1"/>
          </p:nvPr>
        </p:nvSpPr>
        <p:spPr>
          <a:xfrm>
            <a:off x="2300748" y="2235201"/>
            <a:ext cx="9382084" cy="3289300"/>
          </a:xfrm>
        </p:spPr>
        <p:txBody>
          <a:bodyPr/>
          <a:lstStyle/>
          <a:p>
            <a:pPr lvl="0"/>
            <a:r>
              <a:rPr lang="en-MY" sz="2800" b="1" dirty="0">
                <a:solidFill>
                  <a:srgbClr val="7030A0"/>
                </a:solidFill>
                <a:effectLst/>
                <a:latin typeface="Arial" panose="020B0604020202020204" pitchFamily="34" charset="0"/>
                <a:ea typeface="Times New Roman" panose="02020603050405020304" pitchFamily="18" charset="0"/>
              </a:rPr>
              <a:t>Content</a:t>
            </a:r>
            <a:endParaRPr lang="en-GB" sz="2800" b="1" dirty="0">
              <a:solidFill>
                <a:srgbClr val="7030A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MY" sz="2800" b="1" dirty="0">
                <a:solidFill>
                  <a:srgbClr val="7030A0"/>
                </a:solidFill>
                <a:effectLst/>
                <a:latin typeface="Arial" panose="020B0604020202020204" pitchFamily="34" charset="0"/>
                <a:ea typeface="Times New Roman" panose="02020603050405020304" pitchFamily="18" charset="0"/>
              </a:rPr>
              <a:t>Definition of management</a:t>
            </a:r>
            <a:endParaRPr lang="en-GB" sz="2800" b="1" dirty="0">
              <a:solidFill>
                <a:srgbClr val="7030A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MY" sz="2800" b="1" dirty="0">
                <a:solidFill>
                  <a:srgbClr val="7030A0"/>
                </a:solidFill>
                <a:effectLst/>
                <a:latin typeface="Arial" panose="020B0604020202020204" pitchFamily="34" charset="0"/>
                <a:ea typeface="Times New Roman" panose="02020603050405020304" pitchFamily="18" charset="0"/>
              </a:rPr>
              <a:t>Essential Managerial Task</a:t>
            </a:r>
            <a:endParaRPr lang="en-GB" sz="2800" b="1" dirty="0">
              <a:solidFill>
                <a:srgbClr val="7030A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MY" sz="2800" b="1" dirty="0">
                <a:solidFill>
                  <a:srgbClr val="7030A0"/>
                </a:solidFill>
                <a:effectLst/>
                <a:latin typeface="Arial" panose="020B0604020202020204" pitchFamily="34" charset="0"/>
                <a:ea typeface="Times New Roman" panose="02020603050405020304" pitchFamily="18" charset="0"/>
              </a:rPr>
              <a:t>Levels and Skills of Manager</a:t>
            </a:r>
            <a:endParaRPr lang="en-GB" sz="2800" b="1" dirty="0">
              <a:solidFill>
                <a:srgbClr val="7030A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MY" sz="2800" b="1" dirty="0">
                <a:solidFill>
                  <a:srgbClr val="7030A0"/>
                </a:solidFill>
                <a:effectLst/>
                <a:latin typeface="Arial" panose="020B0604020202020204" pitchFamily="34" charset="0"/>
                <a:ea typeface="Times New Roman" panose="02020603050405020304" pitchFamily="18" charset="0"/>
              </a:rPr>
              <a:t>Challenges for Management in Global Environment</a:t>
            </a:r>
            <a:endParaRPr lang="en-GB" sz="2800" b="1" dirty="0">
              <a:solidFill>
                <a:srgbClr val="7030A0"/>
              </a:solidFill>
              <a:effectLst/>
              <a:latin typeface="Times New Roman" panose="02020603050405020304" pitchFamily="18" charset="0"/>
              <a:ea typeface="Times New Roman" panose="02020603050405020304" pitchFamily="18" charset="0"/>
            </a:endParaRPr>
          </a:p>
          <a:p>
            <a:r>
              <a:rPr lang="en-MY" sz="1800" dirty="0">
                <a:effectLs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MY" dirty="0"/>
          </a:p>
        </p:txBody>
      </p:sp>
      <p:sp>
        <p:nvSpPr>
          <p:cNvPr id="4" name="Subtitle 3">
            <a:extLst>
              <a:ext uri="{FF2B5EF4-FFF2-40B4-BE49-F238E27FC236}">
                <a16:creationId xmlns:a16="http://schemas.microsoft.com/office/drawing/2014/main" id="{7231C35F-5394-CE40-BCEB-8920123AD3AB}"/>
              </a:ext>
            </a:extLst>
          </p:cNvPr>
          <p:cNvSpPr>
            <a:spLocks noGrp="1"/>
          </p:cNvSpPr>
          <p:nvPr>
            <p:ph type="subTitle" idx="12"/>
          </p:nvPr>
        </p:nvSpPr>
        <p:spPr/>
        <p:txBody>
          <a:bodyPr/>
          <a:lstStyle/>
          <a:p>
            <a:r>
              <a:rPr lang="en-MY" dirty="0"/>
              <a:t>Welcome to IMU, where we nurture your dreams for better healthcare, better humanity.</a:t>
            </a:r>
          </a:p>
        </p:txBody>
      </p:sp>
    </p:spTree>
    <p:extLst>
      <p:ext uri="{BB962C8B-B14F-4D97-AF65-F5344CB8AC3E}">
        <p14:creationId xmlns:p14="http://schemas.microsoft.com/office/powerpoint/2010/main" val="115624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3374B8-010F-48F3-B7B6-C1DDC7BFAFB9}"/>
              </a:ext>
            </a:extLst>
          </p:cNvPr>
          <p:cNvSpPr>
            <a:spLocks noGrp="1"/>
          </p:cNvSpPr>
          <p:nvPr>
            <p:ph idx="1"/>
          </p:nvPr>
        </p:nvSpPr>
        <p:spPr>
          <a:xfrm>
            <a:off x="8070574" y="2769704"/>
            <a:ext cx="3283226" cy="1417984"/>
          </a:xfrm>
        </p:spPr>
        <p:txBody>
          <a:bodyPr/>
          <a:lstStyle/>
          <a:p>
            <a:pPr marL="0" indent="0">
              <a:buNone/>
            </a:pPr>
            <a:r>
              <a:rPr lang="en-US" altLang="en-US" sz="2800" b="1" dirty="0">
                <a:solidFill>
                  <a:schemeClr val="accent1">
                    <a:lumMod val="75000"/>
                  </a:schemeClr>
                </a:solidFill>
              </a:rPr>
              <a:t>Different Managerial Roles depending on Business Size</a:t>
            </a:r>
            <a:endParaRPr lang="en-US" b="1" dirty="0">
              <a:solidFill>
                <a:schemeClr val="accent1">
                  <a:lumMod val="75000"/>
                </a:schemeClr>
              </a:solidFill>
            </a:endParaRPr>
          </a:p>
        </p:txBody>
      </p:sp>
      <p:pic>
        <p:nvPicPr>
          <p:cNvPr id="5" name="Picture 7">
            <a:extLst>
              <a:ext uri="{FF2B5EF4-FFF2-40B4-BE49-F238E27FC236}">
                <a16:creationId xmlns:a16="http://schemas.microsoft.com/office/drawing/2014/main" id="{473B4C7C-85CB-4B94-B0F2-F04C1E096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791"/>
            <a:ext cx="7073348" cy="624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335D35A6-4074-4A19-9F33-B747D94DD529}"/>
              </a:ext>
            </a:extLst>
          </p:cNvPr>
          <p:cNvSpPr txBox="1"/>
          <p:nvPr/>
        </p:nvSpPr>
        <p:spPr>
          <a:xfrm>
            <a:off x="9547123" y="6069497"/>
            <a:ext cx="248585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Copyright © 2004 Prentice Hall, Inc.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F9D1CCF-D987-43D7-806A-E84EDD9CCCDB}"/>
              </a:ext>
            </a:extLst>
          </p:cNvPr>
          <p:cNvSpPr>
            <a:spLocks noGrp="1"/>
          </p:cNvSpPr>
          <p:nvPr>
            <p:ph type="sldNum" sz="quarter" idx="12"/>
          </p:nvPr>
        </p:nvSpPr>
        <p:spPr/>
        <p:txBody>
          <a:bodyPr/>
          <a:lstStyle/>
          <a:p>
            <a:fld id="{FEB5836B-8F38-4005-9FAF-DD133A1171B8}" type="slidenum">
              <a:rPr lang="en-US" smtClean="0"/>
              <a:t>20</a:t>
            </a:fld>
            <a:endParaRPr lang="en-US"/>
          </a:p>
        </p:txBody>
      </p:sp>
    </p:spTree>
    <p:custDataLst>
      <p:tags r:id="rId1"/>
    </p:custDataLst>
    <p:extLst>
      <p:ext uri="{BB962C8B-B14F-4D97-AF65-F5344CB8AC3E}">
        <p14:creationId xmlns:p14="http://schemas.microsoft.com/office/powerpoint/2010/main" val="3575131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6637-C618-4088-9A7F-2C0C205C88A7}"/>
              </a:ext>
            </a:extLst>
          </p:cNvPr>
          <p:cNvSpPr>
            <a:spLocks noGrp="1"/>
          </p:cNvSpPr>
          <p:nvPr>
            <p:ph type="title"/>
          </p:nvPr>
        </p:nvSpPr>
        <p:spPr>
          <a:xfrm>
            <a:off x="838200" y="1"/>
            <a:ext cx="10515600" cy="1477107"/>
          </a:xfrm>
        </p:spPr>
        <p:txBody>
          <a:bodyPr/>
          <a:lstStyle/>
          <a:p>
            <a:r>
              <a:rPr lang="en-US" altLang="en-US" sz="4400" dirty="0"/>
              <a:t>Competencies for Middle Managers</a:t>
            </a:r>
            <a:endParaRPr lang="en-US" dirty="0"/>
          </a:p>
        </p:txBody>
      </p:sp>
      <p:graphicFrame>
        <p:nvGraphicFramePr>
          <p:cNvPr id="7" name="Content Placeholder 2">
            <a:extLst>
              <a:ext uri="{FF2B5EF4-FFF2-40B4-BE49-F238E27FC236}">
                <a16:creationId xmlns:a16="http://schemas.microsoft.com/office/drawing/2014/main" id="{B58C4169-8163-4755-802F-6FDB80C0D8CD}"/>
              </a:ext>
            </a:extLst>
          </p:cNvPr>
          <p:cNvGraphicFramePr>
            <a:graphicFrameLocks noGrp="1"/>
          </p:cNvGraphicFramePr>
          <p:nvPr>
            <p:ph idx="1"/>
          </p:nvPr>
        </p:nvGraphicFramePr>
        <p:xfrm>
          <a:off x="5162843" y="1179444"/>
          <a:ext cx="6822831" cy="5404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26182038-25DC-4736-AA94-4293FDC95CBF}"/>
              </a:ext>
            </a:extLst>
          </p:cNvPr>
          <p:cNvSpPr txBox="1"/>
          <p:nvPr/>
        </p:nvSpPr>
        <p:spPr>
          <a:xfrm>
            <a:off x="424070" y="1272210"/>
            <a:ext cx="4907586" cy="4893647"/>
          </a:xfrm>
          <a:prstGeom prst="rect">
            <a:avLst/>
          </a:prstGeom>
          <a:noFill/>
        </p:spPr>
        <p:txBody>
          <a:bodyPr wrap="square">
            <a:spAutoFit/>
          </a:bodyPr>
          <a:lstStyle/>
          <a:p>
            <a:pPr marL="346075" marR="0" lvl="0" indent="-346075" algn="l" defTabSz="914400" rtl="0" eaLnBrk="1" fontAlgn="auto" latinLnBrk="0" hangingPunct="1">
              <a:lnSpc>
                <a:spcPct val="100000"/>
              </a:lnSpc>
              <a:spcBef>
                <a:spcPct val="50000"/>
              </a:spcBef>
              <a:spcAft>
                <a:spcPts val="0"/>
              </a:spcAft>
              <a:buClrTx/>
              <a:buSzTx/>
              <a:buFontTx/>
              <a:buAutoNum type="arabicPeriod"/>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Initiate and implement change and improvement in services, products, and systems</a:t>
            </a:r>
          </a:p>
          <a:p>
            <a:pPr marL="346075" marR="0" lvl="0" indent="-346075" algn="l" defTabSz="914400" rtl="0" eaLnBrk="1" fontAlgn="auto" latinLnBrk="0" hangingPunct="1">
              <a:lnSpc>
                <a:spcPct val="100000"/>
              </a:lnSpc>
              <a:spcBef>
                <a:spcPct val="50000"/>
              </a:spcBef>
              <a:spcAft>
                <a:spcPts val="0"/>
              </a:spcAft>
              <a:buClrTx/>
              <a:buSzTx/>
              <a:buFontTx/>
              <a:buAutoNum type="arabicPeriod"/>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Monitor maintain, and improve service and product delivery</a:t>
            </a:r>
          </a:p>
          <a:p>
            <a:pPr marL="346075" marR="0" lvl="0" indent="-346075" algn="l" defTabSz="914400" rtl="0" eaLnBrk="1" fontAlgn="auto" latinLnBrk="0" hangingPunct="1">
              <a:lnSpc>
                <a:spcPct val="100000"/>
              </a:lnSpc>
              <a:spcBef>
                <a:spcPct val="50000"/>
              </a:spcBef>
              <a:spcAft>
                <a:spcPts val="0"/>
              </a:spcAft>
              <a:buClrTx/>
              <a:buSzTx/>
              <a:buFontTx/>
              <a:buAutoNum type="arabicPeriod"/>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Monitor and control the use of resources</a:t>
            </a:r>
          </a:p>
          <a:p>
            <a:pPr marL="346075" marR="0" lvl="0" indent="-346075" algn="l" defTabSz="914400" rtl="0" eaLnBrk="1" fontAlgn="auto" latinLnBrk="0" hangingPunct="1">
              <a:lnSpc>
                <a:spcPct val="100000"/>
              </a:lnSpc>
              <a:spcBef>
                <a:spcPct val="50000"/>
              </a:spcBef>
              <a:spcAft>
                <a:spcPts val="0"/>
              </a:spcAft>
              <a:buClrTx/>
              <a:buSzTx/>
              <a:buFontTx/>
              <a:buAutoNum type="arabicPeriod"/>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Secure effective resource allocation for activities and projects</a:t>
            </a:r>
          </a:p>
          <a:p>
            <a:pPr marL="346075" marR="0" lvl="0" indent="-346075" algn="l" defTabSz="914400" rtl="0" eaLnBrk="1" fontAlgn="auto" latinLnBrk="0" hangingPunct="1">
              <a:lnSpc>
                <a:spcPct val="100000"/>
              </a:lnSpc>
              <a:spcBef>
                <a:spcPct val="50000"/>
              </a:spcBef>
              <a:spcAft>
                <a:spcPts val="0"/>
              </a:spcAft>
              <a:buClrTx/>
              <a:buSzTx/>
              <a:buFontTx/>
              <a:buAutoNum type="arabicPeriod"/>
              <a:tabLst/>
              <a:defRPr/>
            </a:pP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Recruit and select personnel</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450B465-B6E0-4616-BB31-5E0DA0B7D18E}"/>
              </a:ext>
            </a:extLst>
          </p:cNvPr>
          <p:cNvSpPr txBox="1"/>
          <p:nvPr/>
        </p:nvSpPr>
        <p:spPr>
          <a:xfrm>
            <a:off x="9130749" y="6538912"/>
            <a:ext cx="30612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Copyright © 2004 Prentice Hall, Inc. </a:t>
            </a:r>
          </a:p>
        </p:txBody>
      </p:sp>
      <p:sp>
        <p:nvSpPr>
          <p:cNvPr id="3" name="Slide Number Placeholder 2">
            <a:extLst>
              <a:ext uri="{FF2B5EF4-FFF2-40B4-BE49-F238E27FC236}">
                <a16:creationId xmlns:a16="http://schemas.microsoft.com/office/drawing/2014/main" id="{CC0D8E4A-0D92-4C8F-A41C-E2675CD73C0D}"/>
              </a:ext>
            </a:extLst>
          </p:cNvPr>
          <p:cNvSpPr>
            <a:spLocks noGrp="1"/>
          </p:cNvSpPr>
          <p:nvPr>
            <p:ph type="sldNum" sz="quarter" idx="12"/>
          </p:nvPr>
        </p:nvSpPr>
        <p:spPr/>
        <p:txBody>
          <a:bodyPr/>
          <a:lstStyle/>
          <a:p>
            <a:fld id="{FEB5836B-8F38-4005-9FAF-DD133A1171B8}" type="slidenum">
              <a:rPr lang="en-US" smtClean="0"/>
              <a:t>21</a:t>
            </a:fld>
            <a:endParaRPr lang="en-US"/>
          </a:p>
        </p:txBody>
      </p:sp>
    </p:spTree>
    <p:custDataLst>
      <p:tags r:id="rId1"/>
    </p:custDataLst>
    <p:extLst>
      <p:ext uri="{BB962C8B-B14F-4D97-AF65-F5344CB8AC3E}">
        <p14:creationId xmlns:p14="http://schemas.microsoft.com/office/powerpoint/2010/main" val="72438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8CE3-B11E-6F61-391B-0667583215B5}"/>
              </a:ext>
            </a:extLst>
          </p:cNvPr>
          <p:cNvSpPr>
            <a:spLocks noGrp="1"/>
          </p:cNvSpPr>
          <p:nvPr>
            <p:ph type="title"/>
          </p:nvPr>
        </p:nvSpPr>
        <p:spPr>
          <a:xfrm>
            <a:off x="412956" y="2133600"/>
            <a:ext cx="314632" cy="3390900"/>
          </a:xfrm>
        </p:spPr>
        <p:txBody>
          <a:bodyPr/>
          <a:lstStyle/>
          <a:p>
            <a:pPr algn="ctr"/>
            <a:br>
              <a:rPr lang="en-GB" sz="3200" b="0" i="0" dirty="0">
                <a:solidFill>
                  <a:srgbClr val="2D2D2D"/>
                </a:solidFill>
                <a:effectLst/>
                <a:latin typeface="Indeed Sans"/>
              </a:rPr>
            </a:br>
            <a:br>
              <a:rPr lang="en-GB" sz="3200" b="0" i="0" dirty="0">
                <a:solidFill>
                  <a:srgbClr val="2D2D2D"/>
                </a:solidFill>
                <a:effectLst/>
                <a:latin typeface="Indeed Sans"/>
              </a:rPr>
            </a:br>
            <a:endParaRPr lang="en-GB" sz="3200" dirty="0"/>
          </a:p>
        </p:txBody>
      </p:sp>
      <p:sp>
        <p:nvSpPr>
          <p:cNvPr id="3" name="Content Placeholder 2">
            <a:extLst>
              <a:ext uri="{FF2B5EF4-FFF2-40B4-BE49-F238E27FC236}">
                <a16:creationId xmlns:a16="http://schemas.microsoft.com/office/drawing/2014/main" id="{D9A13215-5F0C-C186-C138-B9051D4941B7}"/>
              </a:ext>
            </a:extLst>
          </p:cNvPr>
          <p:cNvSpPr>
            <a:spLocks noGrp="1"/>
          </p:cNvSpPr>
          <p:nvPr>
            <p:ph idx="1"/>
          </p:nvPr>
        </p:nvSpPr>
        <p:spPr>
          <a:xfrm>
            <a:off x="727588" y="1150374"/>
            <a:ext cx="10955244" cy="5075082"/>
          </a:xfrm>
        </p:spPr>
        <p:txBody>
          <a:bodyPr/>
          <a:lstStyle/>
          <a:p>
            <a:pPr marL="0" indent="0">
              <a:buNone/>
            </a:pPr>
            <a:r>
              <a:rPr lang="en-US" sz="2400" b="0" i="0" dirty="0">
                <a:solidFill>
                  <a:srgbClr val="333333"/>
                </a:solidFill>
                <a:effectLst/>
                <a:latin typeface="Georgia" panose="02040502050405020303" pitchFamily="18" charset="0"/>
              </a:rPr>
              <a:t>A set of challenges and emerging trends were identified across healthcare sectors internationally - grouped at three levels: </a:t>
            </a:r>
          </a:p>
          <a:p>
            <a:pPr marL="514350" indent="-514350">
              <a:buAutoNum type="arabicParenR"/>
            </a:pPr>
            <a:r>
              <a:rPr lang="en-US" sz="2400" b="0" i="0" dirty="0">
                <a:solidFill>
                  <a:srgbClr val="333333"/>
                </a:solidFill>
                <a:effectLst/>
                <a:latin typeface="Georgia" panose="02040502050405020303" pitchFamily="18" charset="0"/>
              </a:rPr>
              <a:t>macro, system context (society, demography, technology, political economy, legal framework, history, culture), </a:t>
            </a:r>
          </a:p>
          <a:p>
            <a:pPr marL="514350" indent="-514350">
              <a:buAutoNum type="arabicParenR"/>
            </a:pPr>
            <a:r>
              <a:rPr lang="en-US" sz="2400" b="0" i="0" dirty="0" err="1">
                <a:solidFill>
                  <a:srgbClr val="333333"/>
                </a:solidFill>
                <a:effectLst/>
                <a:latin typeface="Georgia" panose="02040502050405020303" pitchFamily="18" charset="0"/>
              </a:rPr>
              <a:t>meso</a:t>
            </a:r>
            <a:r>
              <a:rPr lang="en-US" sz="2400" b="0" i="0" dirty="0">
                <a:solidFill>
                  <a:srgbClr val="333333"/>
                </a:solidFill>
                <a:effectLst/>
                <a:latin typeface="Georgia" panose="02040502050405020303" pitchFamily="18" charset="0"/>
              </a:rPr>
              <a:t>, </a:t>
            </a:r>
            <a:r>
              <a:rPr lang="en-US" sz="2400" b="0" i="0" dirty="0" err="1">
                <a:solidFill>
                  <a:srgbClr val="333333"/>
                </a:solidFill>
                <a:effectLst/>
                <a:latin typeface="Georgia" panose="02040502050405020303" pitchFamily="18" charset="0"/>
              </a:rPr>
              <a:t>organisational</a:t>
            </a:r>
            <a:r>
              <a:rPr lang="en-US" sz="2400" b="0" i="0" dirty="0">
                <a:solidFill>
                  <a:srgbClr val="333333"/>
                </a:solidFill>
                <a:effectLst/>
                <a:latin typeface="Georgia" panose="02040502050405020303" pitchFamily="18" charset="0"/>
              </a:rPr>
              <a:t> context (infrastructure, resources, governance, clinical processes, management processes, suppliers, patients), </a:t>
            </a:r>
          </a:p>
          <a:p>
            <a:pPr marL="0" indent="0">
              <a:buNone/>
            </a:pPr>
            <a:r>
              <a:rPr lang="en-US" sz="2400" b="0" i="0" dirty="0">
                <a:solidFill>
                  <a:srgbClr val="333333"/>
                </a:solidFill>
                <a:effectLst/>
                <a:latin typeface="Georgia" panose="02040502050405020303" pitchFamily="18" charset="0"/>
              </a:rPr>
              <a:t>3) micro context related to the individual healthcare manager</a:t>
            </a:r>
          </a:p>
          <a:p>
            <a:pPr marL="0" indent="0">
              <a:buNone/>
            </a:pPr>
            <a:r>
              <a:rPr lang="en-US" sz="2400" dirty="0">
                <a:solidFill>
                  <a:srgbClr val="333333"/>
                </a:solidFill>
                <a:latin typeface="Georgia" panose="02040502050405020303" pitchFamily="18" charset="0"/>
              </a:rPr>
              <a:t>I</a:t>
            </a:r>
            <a:r>
              <a:rPr lang="en-US" sz="2400" b="0" i="0" dirty="0">
                <a:solidFill>
                  <a:srgbClr val="333333"/>
                </a:solidFill>
                <a:effectLst/>
                <a:latin typeface="Georgia" panose="02040502050405020303" pitchFamily="18" charset="0"/>
              </a:rPr>
              <a:t>nterplay between different factors across different levels, and their direct and indirect reciprocal influences on healthcare management policies and practices </a:t>
            </a:r>
            <a:endParaRPr lang="en-US" sz="2400" dirty="0"/>
          </a:p>
          <a:p>
            <a:pPr algn="ctr"/>
            <a:endParaRPr lang="en-GB" sz="1600" dirty="0"/>
          </a:p>
        </p:txBody>
      </p:sp>
      <p:sp>
        <p:nvSpPr>
          <p:cNvPr id="4" name="Subtitle 3">
            <a:extLst>
              <a:ext uri="{FF2B5EF4-FFF2-40B4-BE49-F238E27FC236}">
                <a16:creationId xmlns:a16="http://schemas.microsoft.com/office/drawing/2014/main" id="{ADF92BC0-E244-D1C6-4D6D-046158E845A3}"/>
              </a:ext>
            </a:extLst>
          </p:cNvPr>
          <p:cNvSpPr>
            <a:spLocks noGrp="1"/>
          </p:cNvSpPr>
          <p:nvPr>
            <p:ph type="subTitle" idx="12"/>
          </p:nvPr>
        </p:nvSpPr>
        <p:spPr>
          <a:xfrm>
            <a:off x="629266" y="206477"/>
            <a:ext cx="11048908" cy="717755"/>
          </a:xfrm>
        </p:spPr>
        <p:txBody>
          <a:bodyPr/>
          <a:lstStyle/>
          <a:p>
            <a:pPr algn="ctr"/>
            <a:r>
              <a:rPr lang="en-US" sz="2800" dirty="0"/>
              <a:t>Key Challenges and Emerging Trends</a:t>
            </a:r>
            <a:endParaRPr lang="en-GB" sz="2800" dirty="0"/>
          </a:p>
        </p:txBody>
      </p:sp>
      <p:sp>
        <p:nvSpPr>
          <p:cNvPr id="6" name="TextBox 5">
            <a:extLst>
              <a:ext uri="{FF2B5EF4-FFF2-40B4-BE49-F238E27FC236}">
                <a16:creationId xmlns:a16="http://schemas.microsoft.com/office/drawing/2014/main" id="{F6143821-9042-0866-0AE2-98A565E72D84}"/>
              </a:ext>
            </a:extLst>
          </p:cNvPr>
          <p:cNvSpPr txBox="1"/>
          <p:nvPr/>
        </p:nvSpPr>
        <p:spPr>
          <a:xfrm>
            <a:off x="2054942" y="6432277"/>
            <a:ext cx="9623232" cy="369332"/>
          </a:xfrm>
          <a:prstGeom prst="rect">
            <a:avLst/>
          </a:prstGeom>
          <a:noFill/>
        </p:spPr>
        <p:txBody>
          <a:bodyPr wrap="square">
            <a:spAutoFit/>
          </a:bodyPr>
          <a:lstStyle/>
          <a:p>
            <a:r>
              <a:rPr lang="en-US" dirty="0"/>
              <a:t>https://bmchealthservres.biomedcentral.com/articles/10.1186/s12913-019-4080-7</a:t>
            </a:r>
          </a:p>
        </p:txBody>
      </p:sp>
    </p:spTree>
    <p:extLst>
      <p:ext uri="{BB962C8B-B14F-4D97-AF65-F5344CB8AC3E}">
        <p14:creationId xmlns:p14="http://schemas.microsoft.com/office/powerpoint/2010/main" val="1853722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8CE3-B11E-6F61-391B-0667583215B5}"/>
              </a:ext>
            </a:extLst>
          </p:cNvPr>
          <p:cNvSpPr>
            <a:spLocks noGrp="1"/>
          </p:cNvSpPr>
          <p:nvPr>
            <p:ph type="title"/>
          </p:nvPr>
        </p:nvSpPr>
        <p:spPr>
          <a:xfrm>
            <a:off x="412956" y="2133600"/>
            <a:ext cx="314632" cy="3390900"/>
          </a:xfrm>
        </p:spPr>
        <p:txBody>
          <a:bodyPr/>
          <a:lstStyle/>
          <a:p>
            <a:pPr algn="ctr"/>
            <a:br>
              <a:rPr lang="en-GB" sz="3200" b="0" i="0" dirty="0">
                <a:solidFill>
                  <a:srgbClr val="2D2D2D"/>
                </a:solidFill>
                <a:effectLst/>
                <a:latin typeface="Indeed Sans"/>
              </a:rPr>
            </a:br>
            <a:br>
              <a:rPr lang="en-GB" sz="3200" b="0" i="0" dirty="0">
                <a:solidFill>
                  <a:srgbClr val="2D2D2D"/>
                </a:solidFill>
                <a:effectLst/>
                <a:latin typeface="Indeed Sans"/>
              </a:rPr>
            </a:br>
            <a:endParaRPr lang="en-GB" sz="3200" dirty="0"/>
          </a:p>
        </p:txBody>
      </p:sp>
      <p:sp>
        <p:nvSpPr>
          <p:cNvPr id="3" name="Content Placeholder 2">
            <a:extLst>
              <a:ext uri="{FF2B5EF4-FFF2-40B4-BE49-F238E27FC236}">
                <a16:creationId xmlns:a16="http://schemas.microsoft.com/office/drawing/2014/main" id="{D9A13215-5F0C-C186-C138-B9051D4941B7}"/>
              </a:ext>
            </a:extLst>
          </p:cNvPr>
          <p:cNvSpPr>
            <a:spLocks noGrp="1"/>
          </p:cNvSpPr>
          <p:nvPr>
            <p:ph idx="1"/>
          </p:nvPr>
        </p:nvSpPr>
        <p:spPr>
          <a:xfrm>
            <a:off x="727588" y="1150374"/>
            <a:ext cx="10955244" cy="5075082"/>
          </a:xfrm>
        </p:spPr>
        <p:txBody>
          <a:bodyPr/>
          <a:lstStyle/>
          <a:p>
            <a:pPr algn="ctr"/>
            <a:endParaRPr lang="en-GB" sz="1600" dirty="0"/>
          </a:p>
        </p:txBody>
      </p:sp>
      <p:sp>
        <p:nvSpPr>
          <p:cNvPr id="4" name="Subtitle 3">
            <a:extLst>
              <a:ext uri="{FF2B5EF4-FFF2-40B4-BE49-F238E27FC236}">
                <a16:creationId xmlns:a16="http://schemas.microsoft.com/office/drawing/2014/main" id="{ADF92BC0-E244-D1C6-4D6D-046158E845A3}"/>
              </a:ext>
            </a:extLst>
          </p:cNvPr>
          <p:cNvSpPr>
            <a:spLocks noGrp="1"/>
          </p:cNvSpPr>
          <p:nvPr>
            <p:ph type="subTitle" idx="12"/>
          </p:nvPr>
        </p:nvSpPr>
        <p:spPr>
          <a:xfrm>
            <a:off x="629266" y="206477"/>
            <a:ext cx="11048908" cy="717755"/>
          </a:xfrm>
        </p:spPr>
        <p:txBody>
          <a:bodyPr/>
          <a:lstStyle/>
          <a:p>
            <a:pPr algn="ctr"/>
            <a:r>
              <a:rPr lang="en-US" sz="2800" dirty="0"/>
              <a:t>Key Challenges and Emerging Trends</a:t>
            </a:r>
            <a:endParaRPr lang="en-GB" sz="2800" dirty="0"/>
          </a:p>
        </p:txBody>
      </p:sp>
      <p:pic>
        <p:nvPicPr>
          <p:cNvPr id="5" name="Picture 2" descr="WHO expert committee, 1956:&#10;‘The hospital is an integral part of a social and medical organization,&#10;the function of which ...">
            <a:extLst>
              <a:ext uri="{FF2B5EF4-FFF2-40B4-BE49-F238E27FC236}">
                <a16:creationId xmlns:a16="http://schemas.microsoft.com/office/drawing/2014/main" id="{48FD7BD4-2F51-4B1E-AF9F-B8DE0E22C6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319" b="23830"/>
          <a:stretch/>
        </p:blipFill>
        <p:spPr bwMode="auto">
          <a:xfrm>
            <a:off x="395868" y="770085"/>
            <a:ext cx="8424806" cy="3390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2" descr="WHO Expert Committee, 1963:&#10;‘A hospital is a residential establishment which provides short-term&#10;and long-term medical car...">
            <a:extLst>
              <a:ext uri="{FF2B5EF4-FFF2-40B4-BE49-F238E27FC236}">
                <a16:creationId xmlns:a16="http://schemas.microsoft.com/office/drawing/2014/main" id="{608D9BE8-DE76-4BBA-B554-28829147E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484" b="26082"/>
          <a:stretch/>
        </p:blipFill>
        <p:spPr bwMode="auto">
          <a:xfrm>
            <a:off x="3657600" y="3977744"/>
            <a:ext cx="8439619" cy="28080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application&#10;&#10;Description automatically generated">
            <a:extLst>
              <a:ext uri="{FF2B5EF4-FFF2-40B4-BE49-F238E27FC236}">
                <a16:creationId xmlns:a16="http://schemas.microsoft.com/office/drawing/2014/main" id="{038B03AD-3A13-64CB-D665-F6BFD25DD63C}"/>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9135306" y="924232"/>
            <a:ext cx="2857500" cy="2170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42604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8CE3-B11E-6F61-391B-0667583215B5}"/>
              </a:ext>
            </a:extLst>
          </p:cNvPr>
          <p:cNvSpPr>
            <a:spLocks noGrp="1"/>
          </p:cNvSpPr>
          <p:nvPr>
            <p:ph type="title"/>
          </p:nvPr>
        </p:nvSpPr>
        <p:spPr>
          <a:xfrm>
            <a:off x="412956" y="2133600"/>
            <a:ext cx="314632" cy="3390900"/>
          </a:xfrm>
        </p:spPr>
        <p:txBody>
          <a:bodyPr/>
          <a:lstStyle/>
          <a:p>
            <a:pPr algn="ctr"/>
            <a:br>
              <a:rPr lang="en-GB" sz="3200" b="0" i="0" dirty="0">
                <a:solidFill>
                  <a:srgbClr val="2D2D2D"/>
                </a:solidFill>
                <a:effectLst/>
                <a:latin typeface="Indeed Sans"/>
              </a:rPr>
            </a:br>
            <a:br>
              <a:rPr lang="en-GB" sz="3200" b="0" i="0" dirty="0">
                <a:solidFill>
                  <a:srgbClr val="2D2D2D"/>
                </a:solidFill>
                <a:effectLst/>
                <a:latin typeface="Indeed Sans"/>
              </a:rPr>
            </a:br>
            <a:endParaRPr lang="en-GB" sz="3200" dirty="0"/>
          </a:p>
        </p:txBody>
      </p:sp>
      <p:sp>
        <p:nvSpPr>
          <p:cNvPr id="3" name="Content Placeholder 2">
            <a:extLst>
              <a:ext uri="{FF2B5EF4-FFF2-40B4-BE49-F238E27FC236}">
                <a16:creationId xmlns:a16="http://schemas.microsoft.com/office/drawing/2014/main" id="{D9A13215-5F0C-C186-C138-B9051D4941B7}"/>
              </a:ext>
            </a:extLst>
          </p:cNvPr>
          <p:cNvSpPr>
            <a:spLocks noGrp="1"/>
          </p:cNvSpPr>
          <p:nvPr>
            <p:ph idx="1"/>
          </p:nvPr>
        </p:nvSpPr>
        <p:spPr>
          <a:xfrm>
            <a:off x="727588" y="1150374"/>
            <a:ext cx="10955244" cy="5075082"/>
          </a:xfrm>
        </p:spPr>
        <p:txBody>
          <a:bodyPr/>
          <a:lstStyle/>
          <a:p>
            <a:pPr algn="ctr"/>
            <a:endParaRPr lang="en-GB" sz="1600" dirty="0"/>
          </a:p>
        </p:txBody>
      </p:sp>
      <p:sp>
        <p:nvSpPr>
          <p:cNvPr id="4" name="Subtitle 3">
            <a:extLst>
              <a:ext uri="{FF2B5EF4-FFF2-40B4-BE49-F238E27FC236}">
                <a16:creationId xmlns:a16="http://schemas.microsoft.com/office/drawing/2014/main" id="{ADF92BC0-E244-D1C6-4D6D-046158E845A3}"/>
              </a:ext>
            </a:extLst>
          </p:cNvPr>
          <p:cNvSpPr>
            <a:spLocks noGrp="1"/>
          </p:cNvSpPr>
          <p:nvPr>
            <p:ph type="subTitle" idx="12"/>
          </p:nvPr>
        </p:nvSpPr>
        <p:spPr>
          <a:xfrm>
            <a:off x="629266" y="206477"/>
            <a:ext cx="11048908" cy="717755"/>
          </a:xfrm>
        </p:spPr>
        <p:txBody>
          <a:bodyPr/>
          <a:lstStyle/>
          <a:p>
            <a:pPr algn="ctr"/>
            <a:r>
              <a:rPr lang="en-US" sz="2800" kern="1200" dirty="0">
                <a:solidFill>
                  <a:srgbClr val="7030A0"/>
                </a:solidFill>
                <a:latin typeface="+mj-lt"/>
                <a:ea typeface="+mj-ea"/>
                <a:cs typeface="+mj-cs"/>
              </a:rPr>
              <a:t>Components and Functions of a Hospital</a:t>
            </a:r>
            <a:endParaRPr lang="en-GB" sz="2800" dirty="0">
              <a:solidFill>
                <a:srgbClr val="7030A0"/>
              </a:solidFill>
            </a:endParaRPr>
          </a:p>
        </p:txBody>
      </p:sp>
      <p:sp>
        <p:nvSpPr>
          <p:cNvPr id="9" name="TextBox 8">
            <a:extLst>
              <a:ext uri="{FF2B5EF4-FFF2-40B4-BE49-F238E27FC236}">
                <a16:creationId xmlns:a16="http://schemas.microsoft.com/office/drawing/2014/main" id="{8BA5EFED-A551-357A-5B6A-CB34E652EE38}"/>
              </a:ext>
            </a:extLst>
          </p:cNvPr>
          <p:cNvSpPr txBox="1"/>
          <p:nvPr/>
        </p:nvSpPr>
        <p:spPr>
          <a:xfrm>
            <a:off x="727588" y="776885"/>
            <a:ext cx="10950586" cy="5124480"/>
          </a:xfrm>
          <a:prstGeom prst="rect">
            <a:avLst/>
          </a:prstGeom>
          <a:noFill/>
        </p:spPr>
        <p:txBody>
          <a:bodyPr wrap="square">
            <a:spAutoFit/>
          </a:bodyPr>
          <a:lstStyle/>
          <a:p>
            <a:pPr marL="0" marR="0" lvl="0" indent="0" algn="just" eaLnBrk="1" fontAlgn="base" hangingPunct="1">
              <a:spcBef>
                <a:spcPct val="0"/>
              </a:spcBef>
              <a:spcAft>
                <a:spcPts val="600"/>
              </a:spcAft>
              <a:buClrTx/>
              <a:buSzTx/>
              <a:buNone/>
              <a:tabLst/>
            </a:pPr>
            <a:r>
              <a:rPr kumimoji="0" lang="en-US" altLang="en-US" sz="2400" b="1" i="0" u="none" strike="noStrike" cap="none" normalizeH="0" baseline="0" dirty="0">
                <a:ln>
                  <a:noFill/>
                </a:ln>
                <a:solidFill>
                  <a:srgbClr val="C52131"/>
                </a:solidFill>
                <a:effectLst/>
              </a:rPr>
              <a:t>Medical care </a:t>
            </a:r>
            <a:r>
              <a:rPr kumimoji="0" lang="en-US" altLang="en-US" sz="2400" b="0" i="0" u="none" strike="noStrike" cap="none" normalizeH="0" baseline="0" dirty="0">
                <a:ln>
                  <a:noFill/>
                </a:ln>
                <a:effectLst/>
              </a:rPr>
              <a:t>‐ which involves the treatment and management of patients through the staff of physicians. </a:t>
            </a:r>
          </a:p>
          <a:p>
            <a:pPr marL="0" marR="0" lvl="0" indent="0" algn="just" eaLnBrk="1" fontAlgn="base" hangingPunct="1">
              <a:spcBef>
                <a:spcPct val="0"/>
              </a:spcBef>
              <a:spcAft>
                <a:spcPts val="600"/>
              </a:spcAft>
              <a:buClrTx/>
              <a:buSzTx/>
              <a:buNone/>
              <a:tabLst/>
            </a:pPr>
            <a:r>
              <a:rPr kumimoji="0" lang="en-US" altLang="en-US" sz="2400" b="1" i="0" u="none" strike="noStrike" cap="none" normalizeH="0" baseline="0" dirty="0">
                <a:ln>
                  <a:noFill/>
                </a:ln>
                <a:solidFill>
                  <a:srgbClr val="00B050"/>
                </a:solidFill>
                <a:effectLst/>
              </a:rPr>
              <a:t>Patient Support </a:t>
            </a:r>
            <a:r>
              <a:rPr kumimoji="0" lang="en-US" altLang="en-US" sz="2400" b="0" i="0" u="none" strike="noStrike" cap="none" normalizeH="0" baseline="0" dirty="0">
                <a:ln>
                  <a:noFill/>
                </a:ln>
                <a:effectLst/>
              </a:rPr>
              <a:t>‐ which relates directly to patient care and includes nursing, dietary diagnostic, therapy, pharmacy and laboratory services.</a:t>
            </a:r>
          </a:p>
          <a:p>
            <a:pPr marL="0" marR="0" lvl="0" indent="0" algn="just" eaLnBrk="1" fontAlgn="base" hangingPunct="1">
              <a:spcBef>
                <a:spcPct val="0"/>
              </a:spcBef>
              <a:spcAft>
                <a:spcPts val="600"/>
              </a:spcAft>
              <a:buClrTx/>
              <a:buSzTx/>
              <a:buNone/>
              <a:tabLst/>
            </a:pPr>
            <a:r>
              <a:rPr kumimoji="0" lang="en-US" altLang="en-US" sz="2400" b="1" i="0" u="none" strike="noStrike" cap="none" normalizeH="0" baseline="0" dirty="0">
                <a:ln>
                  <a:noFill/>
                </a:ln>
                <a:solidFill>
                  <a:schemeClr val="tx2">
                    <a:lumMod val="75000"/>
                  </a:schemeClr>
                </a:solidFill>
                <a:effectLst/>
              </a:rPr>
              <a:t>Administrative </a:t>
            </a:r>
            <a:r>
              <a:rPr kumimoji="0" lang="en-US" altLang="en-US" sz="2400" b="0" i="0" u="none" strike="noStrike" cap="none" normalizeH="0" baseline="0" dirty="0">
                <a:ln>
                  <a:noFill/>
                </a:ln>
                <a:effectLst/>
              </a:rPr>
              <a:t>‐ which concerns the execution of policies and directions of the hospital governing discharge of support services in the area of finance, personnel, materials and property, housekeeping, laundry, security, transport, engineering and board and other maintenance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7030A0"/>
                </a:solidFill>
                <a:effectLst/>
                <a:cs typeface="Times New Roman" panose="02020603050405020304" pitchFamily="18" charset="0"/>
              </a:rPr>
              <a:t>Teaching</a:t>
            </a:r>
            <a:r>
              <a:rPr kumimoji="0" lang="en-US" altLang="en-US" sz="2400" b="0" i="0" u="none" strike="noStrike" cap="none" normalizeH="0" baseline="0" dirty="0">
                <a:ln>
                  <a:noFill/>
                </a:ln>
                <a:solidFill>
                  <a:srgbClr val="333333"/>
                </a:solidFill>
                <a:effectLst/>
                <a:cs typeface="Times New Roman" panose="02020603050405020304" pitchFamily="18" charset="0"/>
              </a:rPr>
              <a:t> </a:t>
            </a:r>
            <a:r>
              <a:rPr kumimoji="0" lang="en-US" altLang="en-US" sz="2400" b="0" i="0" u="none" strike="noStrike" cap="none" normalizeH="0" baseline="0" dirty="0">
                <a:ln>
                  <a:noFill/>
                </a:ln>
                <a:solidFill>
                  <a:srgbClr val="333333"/>
                </a:solidFill>
                <a:effectLst/>
              </a:rPr>
              <a:t>‐</a:t>
            </a:r>
            <a:r>
              <a:rPr kumimoji="0" lang="en-US" altLang="en-US" sz="2400" b="0" i="0" u="none" strike="noStrike" cap="none" normalizeH="0" baseline="0" dirty="0">
                <a:ln>
                  <a:noFill/>
                </a:ln>
                <a:solidFill>
                  <a:srgbClr val="333333"/>
                </a:solidFill>
                <a:effectLst/>
                <a:cs typeface="Times New Roman" panose="02020603050405020304" pitchFamily="18" charset="0"/>
              </a:rPr>
              <a:t> Vocational, Undergraduate, Postgraduate, Continuing education.</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4">
                    <a:lumMod val="50000"/>
                  </a:schemeClr>
                </a:solidFill>
                <a:effectLst/>
                <a:cs typeface="Times New Roman" panose="02020603050405020304" pitchFamily="18" charset="0"/>
              </a:rPr>
              <a:t>Research</a:t>
            </a:r>
            <a:r>
              <a:rPr kumimoji="0" lang="en-US" altLang="en-US" sz="2400" b="0" i="0" u="none" strike="noStrike" cap="none" normalizeH="0" baseline="0" dirty="0">
                <a:ln>
                  <a:noFill/>
                </a:ln>
                <a:solidFill>
                  <a:srgbClr val="333333"/>
                </a:solidFill>
                <a:effectLst/>
                <a:cs typeface="Times New Roman" panose="02020603050405020304" pitchFamily="18" charset="0"/>
              </a:rPr>
              <a:t> </a:t>
            </a:r>
            <a:r>
              <a:rPr kumimoji="0" lang="en-US" altLang="en-US" sz="2400" b="0" i="0" u="none" strike="noStrike" cap="none" normalizeH="0" baseline="0" dirty="0">
                <a:ln>
                  <a:noFill/>
                </a:ln>
                <a:solidFill>
                  <a:srgbClr val="333333"/>
                </a:solidFill>
                <a:effectLst/>
              </a:rPr>
              <a:t>‐</a:t>
            </a:r>
            <a:r>
              <a:rPr kumimoji="0" lang="en-US" altLang="en-US" sz="2400" b="0" i="0" u="none" strike="noStrike" cap="none" normalizeH="0" baseline="0" dirty="0">
                <a:ln>
                  <a:noFill/>
                </a:ln>
                <a:solidFill>
                  <a:srgbClr val="333333"/>
                </a:solidFill>
                <a:effectLst/>
                <a:cs typeface="Times New Roman" panose="02020603050405020304" pitchFamily="18" charset="0"/>
              </a:rPr>
              <a:t> Basic research, Clinical research, Health services research, Educational research.</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5">
                    <a:lumMod val="75000"/>
                  </a:schemeClr>
                </a:solidFill>
                <a:effectLst/>
                <a:cs typeface="Times New Roman" panose="02020603050405020304" pitchFamily="18" charset="0"/>
              </a:rPr>
              <a:t>Employment</a:t>
            </a:r>
            <a:r>
              <a:rPr kumimoji="0" lang="en-US" altLang="en-US" sz="2400" b="0" i="0" u="none" strike="noStrike" cap="none" normalizeH="0" baseline="0" dirty="0">
                <a:ln>
                  <a:noFill/>
                </a:ln>
                <a:solidFill>
                  <a:srgbClr val="333333"/>
                </a:solidFill>
                <a:effectLst/>
                <a:cs typeface="Times New Roman" panose="02020603050405020304" pitchFamily="18" charset="0"/>
              </a:rPr>
              <a:t> </a:t>
            </a:r>
            <a:r>
              <a:rPr kumimoji="0" lang="en-US" altLang="en-US" sz="2400" b="0" i="0" u="none" strike="noStrike" cap="none" normalizeH="0" baseline="0" dirty="0">
                <a:ln>
                  <a:noFill/>
                </a:ln>
                <a:solidFill>
                  <a:srgbClr val="333333"/>
                </a:solidFill>
                <a:effectLst/>
              </a:rPr>
              <a:t>‐</a:t>
            </a:r>
            <a:r>
              <a:rPr kumimoji="0" lang="en-US" altLang="en-US" sz="2400" b="0" i="0" u="none" strike="noStrike" cap="none" normalizeH="0" baseline="0" dirty="0">
                <a:ln>
                  <a:noFill/>
                </a:ln>
                <a:solidFill>
                  <a:srgbClr val="333333"/>
                </a:solidFill>
                <a:effectLst/>
                <a:cs typeface="Times New Roman" panose="02020603050405020304" pitchFamily="18" charset="0"/>
              </a:rPr>
              <a:t> Inside hospital : Health professionals, other health care workers </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dirty="0">
                <a:solidFill>
                  <a:srgbClr val="333333"/>
                </a:solidFill>
                <a:cs typeface="Times New Roman" panose="02020603050405020304" pitchFamily="18" charset="0"/>
              </a:rPr>
              <a:t>                    </a:t>
            </a:r>
            <a:r>
              <a:rPr kumimoji="0" lang="en-US" altLang="en-US" sz="2400" b="0" i="0" u="none" strike="noStrike" cap="none" normalizeH="0" baseline="0" dirty="0">
                <a:ln>
                  <a:noFill/>
                </a:ln>
                <a:solidFill>
                  <a:srgbClr val="333333"/>
                </a:solidFill>
                <a:effectLst/>
                <a:cs typeface="Times New Roman" panose="02020603050405020304" pitchFamily="18" charset="0"/>
              </a:rPr>
              <a:t>Outside hospital: Suppliers, Transport services.</a:t>
            </a:r>
            <a:endParaRPr kumimoji="0" lang="en-US" altLang="en-US" sz="2400" b="0" i="0" u="none" strike="noStrike" cap="none" normalizeH="0" baseline="0" dirty="0">
              <a:ln>
                <a:noFill/>
              </a:ln>
              <a:solidFill>
                <a:schemeClr val="tx1"/>
              </a:solidFill>
              <a:effectLst/>
            </a:endParaRPr>
          </a:p>
        </p:txBody>
      </p:sp>
      <p:sp>
        <p:nvSpPr>
          <p:cNvPr id="11" name="TextBox 10">
            <a:extLst>
              <a:ext uri="{FF2B5EF4-FFF2-40B4-BE49-F238E27FC236}">
                <a16:creationId xmlns:a16="http://schemas.microsoft.com/office/drawing/2014/main" id="{69B3754F-BF63-A8F9-4EAC-7D16CBCE6D19}"/>
              </a:ext>
            </a:extLst>
          </p:cNvPr>
          <p:cNvSpPr txBox="1"/>
          <p:nvPr/>
        </p:nvSpPr>
        <p:spPr>
          <a:xfrm>
            <a:off x="2133600" y="6247613"/>
            <a:ext cx="9104671" cy="369332"/>
          </a:xfrm>
          <a:prstGeom prst="rect">
            <a:avLst/>
          </a:prstGeom>
          <a:noFill/>
        </p:spPr>
        <p:txBody>
          <a:bodyPr wrap="square">
            <a:spAutoFit/>
          </a:bodyPr>
          <a:lstStyle/>
          <a:p>
            <a:r>
              <a:rPr lang="en-US" sz="1800" dirty="0"/>
              <a:t>Ref: https://www.brainkart.com/article/Functions-of-hospitals_23491/</a:t>
            </a:r>
          </a:p>
        </p:txBody>
      </p:sp>
    </p:spTree>
    <p:extLst>
      <p:ext uri="{BB962C8B-B14F-4D97-AF65-F5344CB8AC3E}">
        <p14:creationId xmlns:p14="http://schemas.microsoft.com/office/powerpoint/2010/main" val="464793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D3E0-C7B5-4513-8C35-EC9C0069E125}"/>
              </a:ext>
            </a:extLst>
          </p:cNvPr>
          <p:cNvSpPr>
            <a:spLocks noGrp="1"/>
          </p:cNvSpPr>
          <p:nvPr>
            <p:ph type="title"/>
          </p:nvPr>
        </p:nvSpPr>
        <p:spPr>
          <a:xfrm>
            <a:off x="396573" y="320675"/>
            <a:ext cx="11407487" cy="1325563"/>
          </a:xfrm>
        </p:spPr>
        <p:txBody>
          <a:bodyPr vert="horz" lIns="91440" tIns="45720" rIns="91440" bIns="45720" rtlCol="0" anchor="ctr">
            <a:normAutofit/>
          </a:bodyPr>
          <a:lstStyle/>
          <a:p>
            <a:r>
              <a:rPr lang="en-US" sz="4200" b="1" dirty="0">
                <a:solidFill>
                  <a:srgbClr val="7030A0"/>
                </a:solidFill>
                <a:latin typeface="+mj-lt"/>
              </a:rPr>
              <a:t>Hospitals:</a:t>
            </a:r>
            <a:br>
              <a:rPr lang="en-US" sz="4200" b="1" dirty="0">
                <a:solidFill>
                  <a:srgbClr val="7030A0"/>
                </a:solidFill>
                <a:latin typeface="+mj-lt"/>
              </a:rPr>
            </a:br>
            <a:r>
              <a:rPr lang="en-US" sz="4200" b="1" kern="1200" dirty="0">
                <a:solidFill>
                  <a:srgbClr val="7030A0"/>
                </a:solidFill>
                <a:latin typeface="+mj-lt"/>
                <a:ea typeface="+mj-ea"/>
                <a:cs typeface="+mj-cs"/>
              </a:rPr>
              <a:t>Major responsibilities under administrative services</a:t>
            </a:r>
            <a:endParaRPr lang="en-US" sz="4200" kern="1200" dirty="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Rectangle 1">
            <a:extLst>
              <a:ext uri="{FF2B5EF4-FFF2-40B4-BE49-F238E27FC236}">
                <a16:creationId xmlns:a16="http://schemas.microsoft.com/office/drawing/2014/main" id="{F264D478-BD10-4775-B2F2-FBD5EC4B3A4B}"/>
              </a:ext>
            </a:extLst>
          </p:cNvPr>
          <p:cNvGraphicFramePr>
            <a:graphicFrameLocks noGrp="1"/>
          </p:cNvGraphicFramePr>
          <p:nvPr>
            <p:ph idx="1"/>
            <p:extLst>
              <p:ext uri="{D42A27DB-BD31-4B8C-83A1-F6EECF244321}">
                <p14:modId xmlns:p14="http://schemas.microsoft.com/office/powerpoint/2010/main" val="2059259711"/>
              </p:ext>
            </p:extLst>
          </p:nvPr>
        </p:nvGraphicFramePr>
        <p:xfrm>
          <a:off x="126124" y="1825625"/>
          <a:ext cx="1189359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39D4E4B-6E7F-4E85-8E80-196FBC4B8D11}"/>
              </a:ext>
            </a:extLst>
          </p:cNvPr>
          <p:cNvSpPr txBox="1"/>
          <p:nvPr/>
        </p:nvSpPr>
        <p:spPr>
          <a:xfrm>
            <a:off x="580103" y="6228663"/>
            <a:ext cx="9796349" cy="307777"/>
          </a:xfrm>
          <a:prstGeom prst="rect">
            <a:avLst/>
          </a:prstGeom>
          <a:noFill/>
        </p:spPr>
        <p:txBody>
          <a:bodyPr wrap="square">
            <a:spAutoFit/>
          </a:bodyPr>
          <a:lstStyle/>
          <a:p>
            <a:r>
              <a:rPr lang="en-US" sz="1400" dirty="0"/>
              <a:t>Ref: https://www.brainkart.com/article/Functions-of-hospitals_23491/</a:t>
            </a:r>
          </a:p>
        </p:txBody>
      </p:sp>
      <p:sp>
        <p:nvSpPr>
          <p:cNvPr id="3" name="Rectangle 2">
            <a:extLst>
              <a:ext uri="{FF2B5EF4-FFF2-40B4-BE49-F238E27FC236}">
                <a16:creationId xmlns:a16="http://schemas.microsoft.com/office/drawing/2014/main" id="{C614AE5A-2F26-3DC7-4724-7682DED768AA}"/>
              </a:ext>
            </a:extLst>
          </p:cNvPr>
          <p:cNvSpPr/>
          <p:nvPr/>
        </p:nvSpPr>
        <p:spPr>
          <a:xfrm>
            <a:off x="10864645" y="6176963"/>
            <a:ext cx="1281201" cy="6072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28737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876F-19C8-4FAF-8525-AAEEC1867C45}"/>
              </a:ext>
            </a:extLst>
          </p:cNvPr>
          <p:cNvSpPr>
            <a:spLocks noGrp="1"/>
          </p:cNvSpPr>
          <p:nvPr>
            <p:ph type="title"/>
          </p:nvPr>
        </p:nvSpPr>
        <p:spPr/>
        <p:txBody>
          <a:bodyPr/>
          <a:lstStyle/>
          <a:p>
            <a:r>
              <a:rPr lang="en-US" dirty="0"/>
              <a:t>Critical points regarding functions of hospitals</a:t>
            </a:r>
          </a:p>
        </p:txBody>
      </p:sp>
      <p:sp>
        <p:nvSpPr>
          <p:cNvPr id="3" name="Content Placeholder 2">
            <a:extLst>
              <a:ext uri="{FF2B5EF4-FFF2-40B4-BE49-F238E27FC236}">
                <a16:creationId xmlns:a16="http://schemas.microsoft.com/office/drawing/2014/main" id="{FBC952C0-112B-4994-A51B-D74B5130D4B6}"/>
              </a:ext>
            </a:extLst>
          </p:cNvPr>
          <p:cNvSpPr>
            <a:spLocks noGrp="1"/>
          </p:cNvSpPr>
          <p:nvPr>
            <p:ph idx="1"/>
          </p:nvPr>
        </p:nvSpPr>
        <p:spPr>
          <a:xfrm>
            <a:off x="333829" y="1593630"/>
            <a:ext cx="10508149" cy="4585335"/>
          </a:xfrm>
        </p:spPr>
        <p:txBody>
          <a:bodyPr/>
          <a:lstStyle/>
          <a:p>
            <a:pPr marL="0" indent="0">
              <a:buNone/>
            </a:pPr>
            <a:r>
              <a:rPr lang="en-US" b="0" i="0" dirty="0">
                <a:solidFill>
                  <a:srgbClr val="333333"/>
                </a:solidFill>
                <a:effectLst/>
                <a:latin typeface="Times New Roman" panose="02020603050405020304" pitchFamily="18" charset="0"/>
              </a:rPr>
              <a:t>1. Health care services are delivered by people to people within various social environments, which can influence the way medical technology is delivered or received and the clinical outcomes for people seeking help.</a:t>
            </a:r>
          </a:p>
          <a:p>
            <a:pPr marL="0" indent="0">
              <a:buNone/>
            </a:pPr>
            <a:endParaRPr lang="en-US" b="0" i="0" dirty="0">
              <a:solidFill>
                <a:srgbClr val="333333"/>
              </a:solidFill>
              <a:effectLst/>
              <a:latin typeface="Times New Roman" panose="02020603050405020304" pitchFamily="18" charset="0"/>
            </a:endParaRPr>
          </a:p>
          <a:p>
            <a:pPr marL="0" indent="0">
              <a:buNone/>
            </a:pPr>
            <a:r>
              <a:rPr lang="en-US" b="0" i="0" dirty="0">
                <a:solidFill>
                  <a:srgbClr val="333333"/>
                </a:solidFill>
                <a:effectLst/>
                <a:latin typeface="Times New Roman" panose="02020603050405020304" pitchFamily="18" charset="0"/>
              </a:rPr>
              <a:t>2. The rising costs and inconsistent quality of health care have raised significant questions among professionals, policy makers, and the public about the way health services are being delivered.</a:t>
            </a:r>
          </a:p>
          <a:p>
            <a:pPr marL="0" indent="0">
              <a:buNone/>
            </a:pPr>
            <a:endParaRPr lang="en-US" dirty="0"/>
          </a:p>
        </p:txBody>
      </p:sp>
      <p:sp>
        <p:nvSpPr>
          <p:cNvPr id="4" name="Slide Number Placeholder 3">
            <a:extLst>
              <a:ext uri="{FF2B5EF4-FFF2-40B4-BE49-F238E27FC236}">
                <a16:creationId xmlns:a16="http://schemas.microsoft.com/office/drawing/2014/main" id="{5B18CC82-C46C-4AFC-9877-E0028D24A345}"/>
              </a:ext>
            </a:extLst>
          </p:cNvPr>
          <p:cNvSpPr>
            <a:spLocks noGrp="1"/>
          </p:cNvSpPr>
          <p:nvPr>
            <p:ph type="sldNum" sz="quarter" idx="12"/>
          </p:nvPr>
        </p:nvSpPr>
        <p:spPr/>
        <p:txBody>
          <a:bodyPr/>
          <a:lstStyle/>
          <a:p>
            <a:fld id="{41FC0BE7-116A-461A-BFAD-637614CCDEC9}" type="slidenum">
              <a:rPr lang="en-MY" smtClean="0"/>
              <a:t>26</a:t>
            </a:fld>
            <a:endParaRPr lang="en-MY"/>
          </a:p>
        </p:txBody>
      </p:sp>
      <p:sp>
        <p:nvSpPr>
          <p:cNvPr id="5" name="TextBox 4">
            <a:extLst>
              <a:ext uri="{FF2B5EF4-FFF2-40B4-BE49-F238E27FC236}">
                <a16:creationId xmlns:a16="http://schemas.microsoft.com/office/drawing/2014/main" id="{4469922E-4161-4625-8522-CFC6175788F6}"/>
              </a:ext>
            </a:extLst>
          </p:cNvPr>
          <p:cNvSpPr txBox="1"/>
          <p:nvPr/>
        </p:nvSpPr>
        <p:spPr>
          <a:xfrm>
            <a:off x="639097" y="6228663"/>
            <a:ext cx="9737355" cy="307777"/>
          </a:xfrm>
          <a:prstGeom prst="rect">
            <a:avLst/>
          </a:prstGeom>
          <a:noFill/>
        </p:spPr>
        <p:txBody>
          <a:bodyPr wrap="square">
            <a:spAutoFit/>
          </a:bodyPr>
          <a:lstStyle/>
          <a:p>
            <a:r>
              <a:rPr lang="en-US" sz="1400" dirty="0"/>
              <a:t>Ref: https://www.brainkart.com/article/Functions-of-hospitals_23491/</a:t>
            </a:r>
          </a:p>
        </p:txBody>
      </p:sp>
    </p:spTree>
    <p:custDataLst>
      <p:tags r:id="rId1"/>
    </p:custDataLst>
    <p:extLst>
      <p:ext uri="{BB962C8B-B14F-4D97-AF65-F5344CB8AC3E}">
        <p14:creationId xmlns:p14="http://schemas.microsoft.com/office/powerpoint/2010/main" val="1886561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08BB-32D5-410B-9BC8-E7369F25D6B6}"/>
              </a:ext>
            </a:extLst>
          </p:cNvPr>
          <p:cNvSpPr>
            <a:spLocks noGrp="1"/>
          </p:cNvSpPr>
          <p:nvPr>
            <p:ph type="title"/>
          </p:nvPr>
        </p:nvSpPr>
        <p:spPr/>
        <p:txBody>
          <a:bodyPr/>
          <a:lstStyle/>
          <a:p>
            <a:r>
              <a:rPr lang="en-US" dirty="0"/>
              <a:t>Critical points regarding functions of hospitals</a:t>
            </a:r>
          </a:p>
        </p:txBody>
      </p:sp>
      <p:sp>
        <p:nvSpPr>
          <p:cNvPr id="5" name="Rectangle 1">
            <a:extLst>
              <a:ext uri="{FF2B5EF4-FFF2-40B4-BE49-F238E27FC236}">
                <a16:creationId xmlns:a16="http://schemas.microsoft.com/office/drawing/2014/main" id="{A14E1177-7BEA-45BE-A8E4-FA2D17EF9807}"/>
              </a:ext>
            </a:extLst>
          </p:cNvPr>
          <p:cNvSpPr>
            <a:spLocks noGrp="1" noChangeArrowheads="1"/>
          </p:cNvSpPr>
          <p:nvPr>
            <p:ph idx="1"/>
          </p:nvPr>
        </p:nvSpPr>
        <p:spPr bwMode="auto">
          <a:xfrm>
            <a:off x="333829" y="1556473"/>
            <a:ext cx="10508149"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just" defTabSz="914400" rtl="0" eaLnBrk="0" fontAlgn="base" latinLnBrk="0" hangingPunct="0">
              <a:lnSpc>
                <a:spcPct val="100000"/>
              </a:lnSpc>
              <a:spcBef>
                <a:spcPct val="0"/>
              </a:spcBef>
              <a:spcAft>
                <a:spcPct val="0"/>
              </a:spcAft>
              <a:buClrTx/>
              <a:buSzTx/>
              <a:buFontTx/>
              <a:buAutoNum type="arabicPeriod" startAt="3"/>
              <a:tabLst/>
            </a:pPr>
            <a:r>
              <a:rPr lang="en-US" altLang="en-US" sz="2600" dirty="0">
                <a:solidFill>
                  <a:srgbClr val="333333"/>
                </a:solidFill>
                <a:latin typeface="Times New Roman" panose="02020603050405020304" pitchFamily="18" charset="0"/>
                <a:cs typeface="Times New Roman" panose="02020603050405020304" pitchFamily="18" charset="0"/>
              </a:rPr>
              <a:t>T</a:t>
            </a:r>
            <a:r>
              <a:rPr kumimoji="0" lang="en-US" altLang="en-US" sz="2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hree central issues in the sociology of health services to be looked at:</a:t>
            </a:r>
          </a:p>
          <a:p>
            <a:pPr marL="0" marR="0" lvl="0" indent="0" algn="just" defTabSz="914400" rtl="0" eaLnBrk="0" fontAlgn="base" latinLnBrk="0" hangingPunct="0">
              <a:lnSpc>
                <a:spcPct val="100000"/>
              </a:lnSpc>
              <a:spcBef>
                <a:spcPct val="0"/>
              </a:spcBef>
              <a:spcAft>
                <a:spcPct val="0"/>
              </a:spcAft>
              <a:buClrTx/>
              <a:buSzTx/>
              <a:buNone/>
              <a:tabLst/>
            </a:pPr>
            <a:endParaRPr kumimoji="0" lang="en-US" altLang="en-US" sz="2600" b="0" i="0" u="none" strike="noStrike" cap="none" normalizeH="0" baseline="0" dirty="0">
              <a:ln>
                <a:noFill/>
              </a:ln>
              <a:solidFill>
                <a:schemeClr val="tx1"/>
              </a:solidFill>
              <a:effectLst/>
            </a:endParaRPr>
          </a:p>
          <a:p>
            <a:pPr marL="0" indent="0" algn="just">
              <a:lnSpc>
                <a:spcPct val="100000"/>
              </a:lnSpc>
              <a:buNone/>
            </a:pPr>
            <a:r>
              <a:rPr kumimoji="0" lang="en-US" altLang="en-US" sz="2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a. Health services unequally distributed, contributing to health inequalities across status groups;</a:t>
            </a:r>
            <a:endParaRPr kumimoji="0" lang="en-US" altLang="en-US" sz="2600" b="0" i="0" u="none" strike="noStrike" cap="none" normalizeH="0" baseline="0" dirty="0">
              <a:ln>
                <a:noFill/>
              </a:ln>
              <a:solidFill>
                <a:schemeClr val="tx1"/>
              </a:solidFill>
              <a:effectLst/>
            </a:endParaRPr>
          </a:p>
          <a:p>
            <a:pPr marL="0" indent="0" algn="just">
              <a:lnSpc>
                <a:spcPct val="100000"/>
              </a:lnSpc>
              <a:buNone/>
            </a:pPr>
            <a:r>
              <a:rPr lang="en-US" altLang="en-US" sz="2600" dirty="0">
                <a:solidFill>
                  <a:srgbClr val="333333"/>
                </a:solidFill>
                <a:latin typeface="Times New Roman" panose="02020603050405020304" pitchFamily="18" charset="0"/>
                <a:cs typeface="Times New Roman" panose="02020603050405020304" pitchFamily="18" charset="0"/>
              </a:rPr>
              <a:t>b. S</a:t>
            </a:r>
            <a:r>
              <a:rPr kumimoji="0" lang="en-US" altLang="en-US" sz="2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ocial institutions reproduce health care inequalities by constraining and enabling the actions of health service organizations, health care providers, and consumers;</a:t>
            </a:r>
            <a:endParaRPr kumimoji="0" lang="en-US" altLang="en-US" sz="2600" b="0" i="0" u="none" strike="noStrike" cap="none" normalizeH="0" baseline="0" dirty="0">
              <a:ln>
                <a:noFill/>
              </a:ln>
              <a:solidFill>
                <a:schemeClr val="tx1"/>
              </a:solidFill>
              <a:effectLst/>
            </a:endParaRPr>
          </a:p>
          <a:p>
            <a:pPr marL="0" indent="0" algn="just">
              <a:lnSpc>
                <a:spcPct val="100000"/>
              </a:lnSpc>
              <a:buNone/>
            </a:pPr>
            <a:r>
              <a:rPr kumimoji="0" lang="en-US" altLang="en-US" sz="2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c. The structure and dynamics of health care organizations shape the quality, effectiveness, and</a:t>
            </a:r>
            <a:r>
              <a:rPr lang="en-US" altLang="en-US" sz="2600" dirty="0">
                <a:solidFill>
                  <a:srgbClr val="333333"/>
                </a:solidFill>
                <a:latin typeface="Times New Roman" panose="02020603050405020304" pitchFamily="18" charset="0"/>
                <a:cs typeface="Times New Roman" panose="02020603050405020304" pitchFamily="18" charset="0"/>
              </a:rPr>
              <a:t> </a:t>
            </a:r>
            <a:r>
              <a:rPr kumimoji="0" lang="en-US" altLang="en-US" sz="2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outcomes of health services for different groups and communities;</a:t>
            </a:r>
          </a:p>
          <a:p>
            <a:pPr marL="0" indent="0" algn="just">
              <a:lnSpc>
                <a:spcPct val="100000"/>
              </a:lnSpc>
              <a:buNone/>
            </a:pPr>
            <a:endParaRPr kumimoji="0" lang="en-US" altLang="en-US" sz="2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600" dirty="0">
                <a:solidFill>
                  <a:srgbClr val="333333"/>
                </a:solidFill>
                <a:latin typeface="Times New Roman" panose="02020603050405020304" pitchFamily="18" charset="0"/>
                <a:cs typeface="Times New Roman" panose="02020603050405020304" pitchFamily="18" charset="0"/>
              </a:rPr>
              <a:t>All influence p</a:t>
            </a:r>
            <a:r>
              <a:rPr kumimoji="0" lang="en-US" altLang="en-US" sz="2600" b="0"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olicy implications for future health care reform efforts.</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B051D6C-9F0D-4577-940E-4BAE51EADB5B}"/>
              </a:ext>
            </a:extLst>
          </p:cNvPr>
          <p:cNvSpPr>
            <a:spLocks noGrp="1"/>
          </p:cNvSpPr>
          <p:nvPr>
            <p:ph type="sldNum" sz="quarter" idx="12"/>
          </p:nvPr>
        </p:nvSpPr>
        <p:spPr/>
        <p:txBody>
          <a:bodyPr/>
          <a:lstStyle/>
          <a:p>
            <a:fld id="{41FC0BE7-116A-461A-BFAD-637614CCDEC9}" type="slidenum">
              <a:rPr lang="en-MY" smtClean="0"/>
              <a:t>27</a:t>
            </a:fld>
            <a:endParaRPr lang="en-MY"/>
          </a:p>
        </p:txBody>
      </p:sp>
    </p:spTree>
    <p:custDataLst>
      <p:tags r:id="rId1"/>
    </p:custDataLst>
    <p:extLst>
      <p:ext uri="{BB962C8B-B14F-4D97-AF65-F5344CB8AC3E}">
        <p14:creationId xmlns:p14="http://schemas.microsoft.com/office/powerpoint/2010/main" val="2646241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B8C1-1626-4660-B6E8-2C03B2DE3C47}"/>
              </a:ext>
            </a:extLst>
          </p:cNvPr>
          <p:cNvSpPr>
            <a:spLocks noGrp="1"/>
          </p:cNvSpPr>
          <p:nvPr>
            <p:ph type="title"/>
          </p:nvPr>
        </p:nvSpPr>
        <p:spPr>
          <a:xfrm>
            <a:off x="838200" y="1"/>
            <a:ext cx="10515600" cy="1325216"/>
          </a:xfrm>
        </p:spPr>
        <p:txBody>
          <a:bodyPr/>
          <a:lstStyle/>
          <a:p>
            <a:r>
              <a:rPr lang="en-US" dirty="0"/>
              <a:t>The Private Wing Story</a:t>
            </a:r>
          </a:p>
        </p:txBody>
      </p:sp>
      <p:sp>
        <p:nvSpPr>
          <p:cNvPr id="3" name="Content Placeholder 2">
            <a:extLst>
              <a:ext uri="{FF2B5EF4-FFF2-40B4-BE49-F238E27FC236}">
                <a16:creationId xmlns:a16="http://schemas.microsoft.com/office/drawing/2014/main" id="{2FA73BD5-A6F7-4106-B318-BA3805F90A8C}"/>
              </a:ext>
            </a:extLst>
          </p:cNvPr>
          <p:cNvSpPr>
            <a:spLocks noGrp="1"/>
          </p:cNvSpPr>
          <p:nvPr>
            <p:ph idx="1"/>
          </p:nvPr>
        </p:nvSpPr>
        <p:spPr>
          <a:xfrm>
            <a:off x="318052" y="1020417"/>
            <a:ext cx="11410121" cy="5685183"/>
          </a:xfrm>
        </p:spPr>
        <p:txBody>
          <a:bodyPr>
            <a:normAutofit lnSpcReduction="10000"/>
          </a:bodyPr>
          <a:lstStyle/>
          <a:p>
            <a:pPr marL="0" indent="0">
              <a:buNone/>
            </a:pPr>
            <a:r>
              <a:rPr lang="en-US" dirty="0"/>
              <a:t>You are asked to set up the private medical </a:t>
            </a:r>
            <a:r>
              <a:rPr lang="en-US" dirty="0" err="1"/>
              <a:t>centre</a:t>
            </a:r>
            <a:r>
              <a:rPr lang="en-US" dirty="0"/>
              <a:t> wing for your government hospital.  You have been given 4 months to set it up and get it running.  The administration has no idea how to do this.  You are given:</a:t>
            </a:r>
          </a:p>
          <a:p>
            <a:pPr marL="514350" indent="-514350">
              <a:buAutoNum type="alphaLcPeriod"/>
            </a:pPr>
            <a:r>
              <a:rPr lang="en-US" dirty="0"/>
              <a:t>An initial budget of RM 500,000</a:t>
            </a:r>
          </a:p>
          <a:p>
            <a:pPr marL="514350" indent="-514350">
              <a:buAutoNum type="alphaLcPeriod"/>
            </a:pPr>
            <a:r>
              <a:rPr lang="en-US" dirty="0"/>
              <a:t>The 2 empty wards on the 8</a:t>
            </a:r>
            <a:r>
              <a:rPr lang="en-US" baseline="30000" dirty="0"/>
              <a:t>th</a:t>
            </a:r>
            <a:r>
              <a:rPr lang="en-US" dirty="0"/>
              <a:t> floor of the east wing of your hospital capacity of 15 patients on ward A and 20 patients on ward B.</a:t>
            </a:r>
          </a:p>
          <a:p>
            <a:pPr marL="514350" indent="-514350">
              <a:buAutoNum type="alphaLcPeriod"/>
            </a:pPr>
            <a:r>
              <a:rPr lang="en-US" dirty="0"/>
              <a:t>You can  hire two initial staff to help you and use 2 other staff from your current hospital.</a:t>
            </a:r>
          </a:p>
          <a:p>
            <a:pPr marL="514350" indent="-514350">
              <a:buAutoNum type="alphaLcPeriod"/>
            </a:pPr>
            <a:r>
              <a:rPr lang="en-US" dirty="0"/>
              <a:t>You must decide how and where to set up the clinic that feeds into this </a:t>
            </a:r>
            <a:r>
              <a:rPr lang="en-US" dirty="0" err="1"/>
              <a:t>centre</a:t>
            </a:r>
            <a:r>
              <a:rPr lang="en-US" dirty="0"/>
              <a:t>.</a:t>
            </a:r>
          </a:p>
          <a:p>
            <a:pPr marL="514350" indent="-514350">
              <a:buAutoNum type="alphaLcPeriod"/>
            </a:pPr>
            <a:r>
              <a:rPr lang="en-US" dirty="0"/>
              <a:t>You must decide how to blend the private services with the public one including rental options and when and how to switch services.</a:t>
            </a:r>
          </a:p>
          <a:p>
            <a:pPr marL="514350" indent="-514350">
              <a:buAutoNum type="alphaLcPeriod"/>
            </a:pPr>
            <a:r>
              <a:rPr lang="en-US" dirty="0"/>
              <a:t>You are to look into registration, supply chain issues, financial accounting system issues, governance, patient safety and quality assurance issues.</a:t>
            </a:r>
          </a:p>
          <a:p>
            <a:pPr marL="514350" indent="-514350">
              <a:buAutoNum type="alphaLcPeriod"/>
            </a:pPr>
            <a:endParaRPr lang="en-US" dirty="0"/>
          </a:p>
        </p:txBody>
      </p:sp>
      <p:sp>
        <p:nvSpPr>
          <p:cNvPr id="4" name="Slide Number Placeholder 3">
            <a:extLst>
              <a:ext uri="{FF2B5EF4-FFF2-40B4-BE49-F238E27FC236}">
                <a16:creationId xmlns:a16="http://schemas.microsoft.com/office/drawing/2014/main" id="{B5A4F532-8617-4BC2-AC76-A6CACE6590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5836B-8F38-4005-9FAF-DD133A1171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61504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3226-2178-4F4D-BE05-02D9CED45723}"/>
              </a:ext>
            </a:extLst>
          </p:cNvPr>
          <p:cNvSpPr>
            <a:spLocks noGrp="1"/>
          </p:cNvSpPr>
          <p:nvPr>
            <p:ph type="title"/>
          </p:nvPr>
        </p:nvSpPr>
        <p:spPr>
          <a:xfrm>
            <a:off x="838200" y="136525"/>
            <a:ext cx="10515600" cy="1554163"/>
          </a:xfrm>
        </p:spPr>
        <p:txBody>
          <a:bodyPr/>
          <a:lstStyle/>
          <a:p>
            <a:r>
              <a:rPr lang="en-US" dirty="0"/>
              <a:t>Break time and Break out discussion: 30 mins </a:t>
            </a:r>
          </a:p>
        </p:txBody>
      </p:sp>
      <p:sp>
        <p:nvSpPr>
          <p:cNvPr id="3" name="Content Placeholder 2">
            <a:extLst>
              <a:ext uri="{FF2B5EF4-FFF2-40B4-BE49-F238E27FC236}">
                <a16:creationId xmlns:a16="http://schemas.microsoft.com/office/drawing/2014/main" id="{D3D5DE40-5140-43B9-B328-96282D1C482F}"/>
              </a:ext>
            </a:extLst>
          </p:cNvPr>
          <p:cNvSpPr>
            <a:spLocks noGrp="1"/>
          </p:cNvSpPr>
          <p:nvPr>
            <p:ph idx="1"/>
          </p:nvPr>
        </p:nvSpPr>
        <p:spPr>
          <a:xfrm>
            <a:off x="838200" y="1378857"/>
            <a:ext cx="10515600" cy="4798106"/>
          </a:xfrm>
        </p:spPr>
        <p:txBody>
          <a:bodyPr/>
          <a:lstStyle/>
          <a:p>
            <a:r>
              <a:rPr lang="en-US" sz="2600" b="1" dirty="0">
                <a:solidFill>
                  <a:srgbClr val="00B050"/>
                </a:solidFill>
              </a:rPr>
              <a:t>Why? </a:t>
            </a:r>
          </a:p>
          <a:p>
            <a:r>
              <a:rPr lang="en-US" sz="2600" b="1" dirty="0">
                <a:solidFill>
                  <a:srgbClr val="00B050"/>
                </a:solidFill>
              </a:rPr>
              <a:t>Who?</a:t>
            </a:r>
          </a:p>
          <a:p>
            <a:r>
              <a:rPr lang="en-US" sz="2600" b="1" dirty="0">
                <a:solidFill>
                  <a:srgbClr val="00B050"/>
                </a:solidFill>
              </a:rPr>
              <a:t>How?</a:t>
            </a:r>
          </a:p>
          <a:p>
            <a:r>
              <a:rPr lang="en-US" sz="2600" b="1" dirty="0">
                <a:solidFill>
                  <a:srgbClr val="00B050"/>
                </a:solidFill>
              </a:rPr>
              <a:t>What?</a:t>
            </a:r>
          </a:p>
          <a:p>
            <a:r>
              <a:rPr lang="en-US" sz="2600" b="1" dirty="0">
                <a:solidFill>
                  <a:srgbClr val="00B050"/>
                </a:solidFill>
              </a:rPr>
              <a:t>Where?</a:t>
            </a:r>
          </a:p>
          <a:p>
            <a:r>
              <a:rPr lang="en-US" sz="2600" b="1" dirty="0">
                <a:solidFill>
                  <a:srgbClr val="00B050"/>
                </a:solidFill>
              </a:rPr>
              <a:t>When?</a:t>
            </a:r>
          </a:p>
          <a:p>
            <a:pPr marL="0" indent="0">
              <a:buNone/>
            </a:pPr>
            <a:endParaRPr lang="en-US" dirty="0"/>
          </a:p>
        </p:txBody>
      </p:sp>
      <p:sp>
        <p:nvSpPr>
          <p:cNvPr id="4" name="Slide Number Placeholder 3">
            <a:extLst>
              <a:ext uri="{FF2B5EF4-FFF2-40B4-BE49-F238E27FC236}">
                <a16:creationId xmlns:a16="http://schemas.microsoft.com/office/drawing/2014/main" id="{3A6CA7F8-F757-4C4C-A941-9ADB7785CEC3}"/>
              </a:ext>
            </a:extLst>
          </p:cNvPr>
          <p:cNvSpPr>
            <a:spLocks noGrp="1"/>
          </p:cNvSpPr>
          <p:nvPr>
            <p:ph type="sldNum" sz="quarter" idx="12"/>
          </p:nvPr>
        </p:nvSpPr>
        <p:spPr/>
        <p:txBody>
          <a:bodyPr/>
          <a:lstStyle/>
          <a:p>
            <a:fld id="{FEB5836B-8F38-4005-9FAF-DD133A1171B8}" type="slidenum">
              <a:rPr lang="en-US" smtClean="0"/>
              <a:t>29</a:t>
            </a:fld>
            <a:endParaRPr lang="en-US"/>
          </a:p>
        </p:txBody>
      </p:sp>
      <p:sp>
        <p:nvSpPr>
          <p:cNvPr id="6" name="TextBox 5">
            <a:extLst>
              <a:ext uri="{FF2B5EF4-FFF2-40B4-BE49-F238E27FC236}">
                <a16:creationId xmlns:a16="http://schemas.microsoft.com/office/drawing/2014/main" id="{3FCE6D09-BAFE-4439-9FB2-C3003C412736}"/>
              </a:ext>
            </a:extLst>
          </p:cNvPr>
          <p:cNvSpPr txBox="1"/>
          <p:nvPr/>
        </p:nvSpPr>
        <p:spPr>
          <a:xfrm>
            <a:off x="3829878" y="1378858"/>
            <a:ext cx="8042807" cy="4832092"/>
          </a:xfrm>
          <a:prstGeom prst="rect">
            <a:avLst/>
          </a:prstGeom>
          <a:noFill/>
        </p:spPr>
        <p:txBody>
          <a:bodyPr wrap="square">
            <a:spAutoFit/>
          </a:bodyPr>
          <a:lstStyle/>
          <a:p>
            <a:r>
              <a:rPr lang="en-US" sz="2800" dirty="0">
                <a:solidFill>
                  <a:schemeClr val="accent2">
                    <a:lumMod val="50000"/>
                  </a:schemeClr>
                </a:solidFill>
              </a:rPr>
              <a:t>First  </a:t>
            </a:r>
            <a:r>
              <a:rPr lang="en-US" sz="2800" dirty="0"/>
              <a:t> -  Pick your management team :prioritize your management issues and assign people to it :</a:t>
            </a:r>
          </a:p>
          <a:p>
            <a:r>
              <a:rPr lang="en-US" sz="2800" dirty="0"/>
              <a:t>Financial (the money man-must have qualifications and be street smart, must know the game and the game-players?), Marketing, Operational Management, Human Resource, Engineering and maintenance, Information Technology, Hospitality Management</a:t>
            </a:r>
          </a:p>
          <a:p>
            <a:pPr marL="0" indent="0">
              <a:buNone/>
            </a:pPr>
            <a:r>
              <a:rPr lang="en-US" sz="2800" dirty="0">
                <a:solidFill>
                  <a:schemeClr val="accent2">
                    <a:lumMod val="50000"/>
                  </a:schemeClr>
                </a:solidFill>
              </a:rPr>
              <a:t>Second</a:t>
            </a:r>
            <a:r>
              <a:rPr lang="en-US" sz="2800" dirty="0"/>
              <a:t>: Clinic set-up - ? Ward set-up -?Pharmacy set-up -?</a:t>
            </a:r>
          </a:p>
          <a:p>
            <a:pPr marL="0" indent="0">
              <a:buNone/>
            </a:pPr>
            <a:r>
              <a:rPr lang="en-US" sz="2800" dirty="0" err="1">
                <a:solidFill>
                  <a:schemeClr val="accent2">
                    <a:lumMod val="50000"/>
                  </a:schemeClr>
                </a:solidFill>
              </a:rPr>
              <a:t>Third</a:t>
            </a:r>
            <a:r>
              <a:rPr lang="en-US" sz="2800" dirty="0" err="1"/>
              <a:t>:Liaison</a:t>
            </a:r>
            <a:r>
              <a:rPr lang="en-US" sz="2800" dirty="0"/>
              <a:t> person govt to private? Marketing ops </a:t>
            </a:r>
            <a:r>
              <a:rPr lang="en-US" sz="2800" dirty="0" err="1"/>
              <a:t>liase</a:t>
            </a:r>
            <a:r>
              <a:rPr lang="en-US" sz="2800" dirty="0"/>
              <a:t> companies, insurance, -?  </a:t>
            </a:r>
          </a:p>
        </p:txBody>
      </p:sp>
      <p:pic>
        <p:nvPicPr>
          <p:cNvPr id="8" name="Picture 7" descr="Graphical user interface&#10;&#10;Description automatically generated with low confidence">
            <a:extLst>
              <a:ext uri="{FF2B5EF4-FFF2-40B4-BE49-F238E27FC236}">
                <a16:creationId xmlns:a16="http://schemas.microsoft.com/office/drawing/2014/main" id="{D1554CCF-248F-4A48-9E86-496A440CE686}"/>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4339771"/>
            <a:ext cx="3976914" cy="2518229"/>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01409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miter lim="800000"/>
            <a:headEnd/>
            <a:tailEnd/>
          </a:ln>
        </p:spPr>
        <p:txBody>
          <a:bodyPr/>
          <a:lstStyle/>
          <a:p>
            <a:r>
              <a:rPr lang="en-US" altLang="en-US" dirty="0"/>
              <a:t>3</a:t>
            </a:r>
          </a:p>
        </p:txBody>
      </p:sp>
      <p:sp>
        <p:nvSpPr>
          <p:cNvPr id="6147" name="Rectangle 7"/>
          <p:cNvSpPr>
            <a:spLocks noGrp="1" noChangeArrowheads="1"/>
          </p:cNvSpPr>
          <p:nvPr>
            <p:ph type="title"/>
          </p:nvPr>
        </p:nvSpPr>
        <p:spPr>
          <a:xfrm>
            <a:off x="2910348" y="228600"/>
            <a:ext cx="6965490" cy="579438"/>
          </a:xfrm>
        </p:spPr>
        <p:txBody>
          <a:bodyPr/>
          <a:lstStyle/>
          <a:p>
            <a:pPr algn="ctr" eaLnBrk="1" hangingPunct="1">
              <a:spcBef>
                <a:spcPct val="20000"/>
              </a:spcBef>
            </a:pPr>
            <a:r>
              <a:rPr lang="en-US" altLang="en-US" u="none" dirty="0">
                <a:solidFill>
                  <a:srgbClr val="7030A0"/>
                </a:solidFill>
              </a:rPr>
              <a:t>Learning Outcomes</a:t>
            </a:r>
          </a:p>
        </p:txBody>
      </p:sp>
      <p:sp>
        <p:nvSpPr>
          <p:cNvPr id="7" name="Rectangle 8"/>
          <p:cNvSpPr>
            <a:spLocks noChangeArrowheads="1"/>
          </p:cNvSpPr>
          <p:nvPr/>
        </p:nvSpPr>
        <p:spPr bwMode="blackWhite">
          <a:xfrm>
            <a:off x="629265" y="1032387"/>
            <a:ext cx="10697495" cy="461665"/>
          </a:xfrm>
          <a:prstGeom prst="rect">
            <a:avLst/>
          </a:prstGeom>
          <a:noFill/>
          <a:ln>
            <a:noFill/>
          </a:ln>
          <a:effectLst/>
        </p:spPr>
        <p:txBody>
          <a:bodyPr wrap="square">
            <a:spAutoFit/>
          </a:bodyPr>
          <a:lstStyle>
            <a:lvl1pPr eaLnBrk="0" hangingPunct="0">
              <a:defRPr sz="1000">
                <a:solidFill>
                  <a:schemeClr val="tx1"/>
                </a:solidFill>
                <a:latin typeface="Arial" panose="020B0604020202020204" pitchFamily="34" charset="0"/>
                <a:ea typeface="MS PGothic" panose="020B0600070205080204" pitchFamily="34" charset="-128"/>
              </a:defRPr>
            </a:lvl1pPr>
            <a:lvl2pPr marL="742950" indent="-285750" eaLnBrk="0" hangingPunct="0">
              <a:defRPr sz="1000">
                <a:solidFill>
                  <a:schemeClr val="tx1"/>
                </a:solidFill>
                <a:latin typeface="Arial" panose="020B0604020202020204" pitchFamily="34" charset="0"/>
                <a:ea typeface="MS PGothic" panose="020B0600070205080204" pitchFamily="34" charset="-128"/>
              </a:defRPr>
            </a:lvl2pPr>
            <a:lvl3pPr marL="1143000" indent="-228600" eaLnBrk="0" hangingPunct="0">
              <a:defRPr sz="1000">
                <a:solidFill>
                  <a:schemeClr val="tx1"/>
                </a:solidFill>
                <a:latin typeface="Arial" panose="020B0604020202020204" pitchFamily="34" charset="0"/>
                <a:ea typeface="MS PGothic" panose="020B0600070205080204" pitchFamily="34" charset="-128"/>
              </a:defRPr>
            </a:lvl3pPr>
            <a:lvl4pPr marL="1600200" indent="-228600" eaLnBrk="0" hangingPunct="0">
              <a:defRPr sz="1000">
                <a:solidFill>
                  <a:schemeClr val="tx1"/>
                </a:solidFill>
                <a:latin typeface="Arial" panose="020B0604020202020204" pitchFamily="34" charset="0"/>
                <a:ea typeface="MS PGothic" panose="020B0600070205080204" pitchFamily="34" charset="-128"/>
              </a:defRPr>
            </a:lvl4pPr>
            <a:lvl5pPr marL="2057400" indent="-228600" eaLnBrk="0" hangingPunct="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defRPr/>
            </a:pPr>
            <a:r>
              <a:rPr lang="en-US" altLang="en-US" sz="2400" dirty="0">
                <a:solidFill>
                  <a:srgbClr val="7030A0"/>
                </a:solidFill>
                <a:effectLst>
                  <a:outerShdw blurRad="38100" dist="38100" dir="2700000" algn="tl">
                    <a:srgbClr val="C0C0C0"/>
                  </a:outerShdw>
                </a:effectLst>
                <a:latin typeface="Tahoma" panose="020B0604030504040204" pitchFamily="34" charset="0"/>
              </a:rPr>
              <a:t>When you have finished studying this topic, you should be able to explain:</a:t>
            </a:r>
          </a:p>
        </p:txBody>
      </p:sp>
      <p:graphicFrame>
        <p:nvGraphicFramePr>
          <p:cNvPr id="9" name="Table 8"/>
          <p:cNvGraphicFramePr>
            <a:graphicFrameLocks noGrp="1"/>
          </p:cNvGraphicFramePr>
          <p:nvPr>
            <p:extLst>
              <p:ext uri="{D42A27DB-BD31-4B8C-83A1-F6EECF244321}">
                <p14:modId xmlns:p14="http://schemas.microsoft.com/office/powerpoint/2010/main" val="861117437"/>
              </p:ext>
            </p:extLst>
          </p:nvPr>
        </p:nvGraphicFramePr>
        <p:xfrm>
          <a:off x="127817" y="1718401"/>
          <a:ext cx="11582401" cy="4193029"/>
        </p:xfrm>
        <a:graphic>
          <a:graphicData uri="http://schemas.openxmlformats.org/drawingml/2006/table">
            <a:tbl>
              <a:tblPr firstRow="1" bandRow="1">
                <a:tableStyleId>{0505E3EF-67EA-436B-97B2-0124C06EBD24}</a:tableStyleId>
              </a:tblPr>
              <a:tblGrid>
                <a:gridCol w="1493102">
                  <a:extLst>
                    <a:ext uri="{9D8B030D-6E8A-4147-A177-3AD203B41FA5}">
                      <a16:colId xmlns:a16="http://schemas.microsoft.com/office/drawing/2014/main" val="20000"/>
                    </a:ext>
                  </a:extLst>
                </a:gridCol>
                <a:gridCol w="2014961">
                  <a:extLst>
                    <a:ext uri="{9D8B030D-6E8A-4147-A177-3AD203B41FA5}">
                      <a16:colId xmlns:a16="http://schemas.microsoft.com/office/drawing/2014/main" val="20001"/>
                    </a:ext>
                  </a:extLst>
                </a:gridCol>
                <a:gridCol w="1179218">
                  <a:extLst>
                    <a:ext uri="{9D8B030D-6E8A-4147-A177-3AD203B41FA5}">
                      <a16:colId xmlns:a16="http://schemas.microsoft.com/office/drawing/2014/main" val="20002"/>
                    </a:ext>
                  </a:extLst>
                </a:gridCol>
                <a:gridCol w="1922951">
                  <a:extLst>
                    <a:ext uri="{9D8B030D-6E8A-4147-A177-3AD203B41FA5}">
                      <a16:colId xmlns:a16="http://schemas.microsoft.com/office/drawing/2014/main" val="20003"/>
                    </a:ext>
                  </a:extLst>
                </a:gridCol>
                <a:gridCol w="1543759">
                  <a:extLst>
                    <a:ext uri="{9D8B030D-6E8A-4147-A177-3AD203B41FA5}">
                      <a16:colId xmlns:a16="http://schemas.microsoft.com/office/drawing/2014/main" val="20004"/>
                    </a:ext>
                  </a:extLst>
                </a:gridCol>
                <a:gridCol w="1714205">
                  <a:extLst>
                    <a:ext uri="{9D8B030D-6E8A-4147-A177-3AD203B41FA5}">
                      <a16:colId xmlns:a16="http://schemas.microsoft.com/office/drawing/2014/main" val="20005"/>
                    </a:ext>
                  </a:extLst>
                </a:gridCol>
                <a:gridCol w="1714205">
                  <a:extLst>
                    <a:ext uri="{9D8B030D-6E8A-4147-A177-3AD203B41FA5}">
                      <a16:colId xmlns:a16="http://schemas.microsoft.com/office/drawing/2014/main" val="20006"/>
                    </a:ext>
                  </a:extLst>
                </a:gridCol>
              </a:tblGrid>
              <a:tr h="845755">
                <a:tc>
                  <a:txBody>
                    <a:bodyPr/>
                    <a:lstStyle/>
                    <a:p>
                      <a:pPr algn="ctr"/>
                      <a:r>
                        <a:rPr lang="en-US" sz="1600" dirty="0"/>
                        <a:t>1</a:t>
                      </a:r>
                    </a:p>
                    <a:p>
                      <a:pPr algn="ctr"/>
                      <a:r>
                        <a:rPr lang="en-US" sz="1600" dirty="0"/>
                        <a:t>TLO 1</a:t>
                      </a:r>
                    </a:p>
                  </a:txBody>
                  <a:tcPr marL="91441" marR="91441" marT="45719" marB="45719" anchor="ctr"/>
                </a:tc>
                <a:tc>
                  <a:txBody>
                    <a:bodyPr/>
                    <a:lstStyle/>
                    <a:p>
                      <a:pPr algn="ctr"/>
                      <a:r>
                        <a:rPr lang="en-US" sz="1600" dirty="0"/>
                        <a:t>2</a:t>
                      </a:r>
                    </a:p>
                    <a:p>
                      <a:pPr algn="ctr"/>
                      <a:r>
                        <a:rPr lang="en-US" sz="1600" dirty="0"/>
                        <a:t>TLO1</a:t>
                      </a:r>
                    </a:p>
                  </a:txBody>
                  <a:tcPr marL="91441" marR="91441" marT="45719" marB="45719" anchor="ctr"/>
                </a:tc>
                <a:tc>
                  <a:txBody>
                    <a:bodyPr/>
                    <a:lstStyle/>
                    <a:p>
                      <a:pPr algn="ctr"/>
                      <a:r>
                        <a:rPr lang="en-US" sz="1600" dirty="0"/>
                        <a:t>3</a:t>
                      </a:r>
                    </a:p>
                    <a:p>
                      <a:pPr algn="ctr"/>
                      <a:r>
                        <a:rPr lang="en-US" sz="1600" dirty="0"/>
                        <a:t>TLO2</a:t>
                      </a:r>
                    </a:p>
                  </a:txBody>
                  <a:tcPr marL="91441" marR="91441" marT="45719" marB="45719" anchor="ctr"/>
                </a:tc>
                <a:tc>
                  <a:txBody>
                    <a:bodyPr/>
                    <a:lstStyle/>
                    <a:p>
                      <a:pPr algn="ctr"/>
                      <a:r>
                        <a:rPr lang="en-US" sz="1600" dirty="0"/>
                        <a:t>4</a:t>
                      </a:r>
                    </a:p>
                    <a:p>
                      <a:pPr algn="ctr"/>
                      <a:r>
                        <a:rPr lang="en-US" sz="1600" dirty="0"/>
                        <a:t>TLO2</a:t>
                      </a:r>
                    </a:p>
                  </a:txBody>
                  <a:tcPr marL="91441" marR="91441" marT="45719" marB="45719" anchor="ctr"/>
                </a:tc>
                <a:tc>
                  <a:txBody>
                    <a:bodyPr/>
                    <a:lstStyle/>
                    <a:p>
                      <a:pPr algn="ctr"/>
                      <a:r>
                        <a:rPr lang="en-US" sz="1600" dirty="0"/>
                        <a:t>5</a:t>
                      </a:r>
                    </a:p>
                    <a:p>
                      <a:pPr algn="ctr"/>
                      <a:r>
                        <a:rPr lang="en-US" sz="1600" dirty="0"/>
                        <a:t>TLO3</a:t>
                      </a:r>
                    </a:p>
                  </a:txBody>
                  <a:tcPr marL="91441" marR="91441" marT="45719" marB="45719" anchor="ctr"/>
                </a:tc>
                <a:tc>
                  <a:txBody>
                    <a:bodyPr/>
                    <a:lstStyle/>
                    <a:p>
                      <a:pPr algn="ctr"/>
                      <a:r>
                        <a:rPr lang="en-US" sz="1600" dirty="0"/>
                        <a:t>6</a:t>
                      </a:r>
                    </a:p>
                    <a:p>
                      <a:pPr algn="ctr"/>
                      <a:r>
                        <a:rPr lang="en-US" sz="1600" dirty="0"/>
                        <a:t>TLO4</a:t>
                      </a:r>
                    </a:p>
                  </a:txBody>
                  <a:tcPr marL="91441" marR="91441" marT="45719" marB="45719" anchor="ctr"/>
                </a:tc>
                <a:tc>
                  <a:txBody>
                    <a:bodyPr/>
                    <a:lstStyle/>
                    <a:p>
                      <a:pPr algn="ctr"/>
                      <a:r>
                        <a:rPr lang="en-US" sz="1600" dirty="0"/>
                        <a:t>7</a:t>
                      </a:r>
                    </a:p>
                    <a:p>
                      <a:pPr algn="ctr"/>
                      <a:r>
                        <a:rPr lang="en-US" sz="1600" dirty="0"/>
                        <a:t>TLO4</a:t>
                      </a:r>
                    </a:p>
                  </a:txBody>
                  <a:tcPr marL="91441" marR="91441" marT="45719" marB="45719" anchor="ctr"/>
                </a:tc>
                <a:extLst>
                  <a:ext uri="{0D108BD9-81ED-4DB2-BD59-A6C34878D82A}">
                    <a16:rowId xmlns:a16="http://schemas.microsoft.com/office/drawing/2014/main" val="10000"/>
                  </a:ext>
                </a:extLst>
              </a:tr>
              <a:tr h="3347274">
                <a:tc>
                  <a:txBody>
                    <a:bodyPr/>
                    <a:lstStyle/>
                    <a:p>
                      <a:pPr algn="l"/>
                      <a:r>
                        <a:rPr lang="en-US" sz="1600" dirty="0">
                          <a:solidFill>
                            <a:schemeClr val="tx1"/>
                          </a:solidFill>
                        </a:rPr>
                        <a:t>Definition of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The importance of studying  management </a:t>
                      </a:r>
                    </a:p>
                    <a:p>
                      <a:pPr algn="l"/>
                      <a:r>
                        <a:rPr lang="en-US" sz="1600" dirty="0">
                          <a:solidFill>
                            <a:schemeClr val="tx1"/>
                          </a:solidFill>
                        </a:rPr>
                        <a:t>Effective vs Efficient management</a:t>
                      </a:r>
                    </a:p>
                    <a:p>
                      <a:pPr algn="l"/>
                      <a:endParaRPr lang="en-US" sz="1600" dirty="0">
                        <a:solidFill>
                          <a:schemeClr val="tx1"/>
                        </a:solidFill>
                      </a:endParaRPr>
                    </a:p>
                    <a:p>
                      <a:pPr algn="l"/>
                      <a:endParaRPr lang="en-US" sz="1600" dirty="0">
                        <a:solidFill>
                          <a:schemeClr val="tx1"/>
                        </a:solidFill>
                      </a:endParaRPr>
                    </a:p>
                    <a:p>
                      <a:pPr algn="l"/>
                      <a:endParaRPr lang="en-US" sz="1600" dirty="0">
                        <a:solidFill>
                          <a:schemeClr val="tx1"/>
                        </a:solidFill>
                      </a:endParaRPr>
                    </a:p>
                  </a:txBody>
                  <a:tcPr marL="91441" marR="91441" marT="45719" marB="45719"/>
                </a:tc>
                <a:tc>
                  <a:txBody>
                    <a:bodyPr/>
                    <a:lstStyle/>
                    <a:p>
                      <a:pPr algn="l"/>
                      <a:r>
                        <a:rPr lang="en-US" sz="1600" dirty="0">
                          <a:solidFill>
                            <a:schemeClr val="tx1"/>
                          </a:solidFill>
                        </a:rPr>
                        <a:t>Difference between management and administration</a:t>
                      </a:r>
                    </a:p>
                    <a:p>
                      <a:pPr algn="l"/>
                      <a:r>
                        <a:rPr lang="en-US" sz="1600" dirty="0">
                          <a:solidFill>
                            <a:schemeClr val="tx1"/>
                          </a:solidFill>
                        </a:rPr>
                        <a:t>What is an organization?</a:t>
                      </a:r>
                    </a:p>
                    <a:p>
                      <a:pPr algn="l"/>
                      <a:r>
                        <a:rPr lang="en-US" sz="1600" dirty="0">
                          <a:solidFill>
                            <a:schemeClr val="tx1"/>
                          </a:solidFill>
                        </a:rPr>
                        <a:t>Who are in organizations?</a:t>
                      </a:r>
                    </a:p>
                    <a:p>
                      <a:pPr algn="l"/>
                      <a:r>
                        <a:rPr lang="en-US" sz="1600" dirty="0">
                          <a:solidFill>
                            <a:schemeClr val="tx1"/>
                          </a:solidFill>
                        </a:rPr>
                        <a:t>Manufacturing vs Service Organizations</a:t>
                      </a:r>
                    </a:p>
                    <a:p>
                      <a:pPr algn="l"/>
                      <a:endParaRPr lang="en-US" sz="1600" dirty="0">
                        <a:solidFill>
                          <a:schemeClr val="tx1"/>
                        </a:solidFill>
                      </a:endParaRPr>
                    </a:p>
                  </a:txBody>
                  <a:tcPr marL="91441" marR="91441" marT="45719" marB="45719"/>
                </a:tc>
                <a:tc>
                  <a:txBody>
                    <a:bodyPr/>
                    <a:lstStyle/>
                    <a:p>
                      <a:pPr algn="l"/>
                      <a:r>
                        <a:rPr lang="en-US" sz="1600" dirty="0">
                          <a:solidFill>
                            <a:schemeClr val="tx1"/>
                          </a:solidFill>
                        </a:rPr>
                        <a:t>Essential managerial functions</a:t>
                      </a:r>
                    </a:p>
                  </a:txBody>
                  <a:tcPr marL="91441" marR="91441" marT="45719" marB="45719"/>
                </a:tc>
                <a:tc>
                  <a:txBody>
                    <a:bodyPr/>
                    <a:lstStyle/>
                    <a:p>
                      <a:pPr algn="l"/>
                      <a:r>
                        <a:rPr lang="en-US" sz="1600" dirty="0">
                          <a:solidFill>
                            <a:schemeClr val="tx1"/>
                          </a:solidFill>
                        </a:rPr>
                        <a:t>The interactions between planning, organizing, leading, and controlling</a:t>
                      </a:r>
                      <a:endParaRPr lang="en-US" sz="1600" baseline="0" dirty="0">
                        <a:solidFill>
                          <a:schemeClr val="tx1"/>
                        </a:solidFill>
                      </a:endParaRPr>
                    </a:p>
                    <a:p>
                      <a:pPr algn="l"/>
                      <a:endParaRPr lang="en-US" sz="1600" baseline="0" dirty="0">
                        <a:solidFill>
                          <a:schemeClr val="tx1"/>
                        </a:solidFill>
                      </a:endParaRPr>
                    </a:p>
                  </a:txBody>
                  <a:tcPr marL="91441" marR="91441" marT="45719" marB="4571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The</a:t>
                      </a:r>
                      <a:r>
                        <a:rPr lang="en-US" sz="1600" baseline="0" dirty="0">
                          <a:solidFill>
                            <a:schemeClr val="tx1"/>
                          </a:solidFill>
                        </a:rPr>
                        <a:t> roles, levels and skills of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marL="91441" marR="91441" marT="45719" marB="45719"/>
                </a:tc>
                <a:tc>
                  <a:txBody>
                    <a:bodyPr/>
                    <a:lstStyle/>
                    <a:p>
                      <a:pPr algn="l"/>
                      <a:r>
                        <a:rPr lang="en-US" sz="1600" dirty="0">
                          <a:solidFill>
                            <a:schemeClr val="tx1"/>
                          </a:solidFill>
                        </a:rPr>
                        <a:t>Major influences and changes in the 21</a:t>
                      </a:r>
                      <a:r>
                        <a:rPr lang="en-US" sz="1600" baseline="30000" dirty="0">
                          <a:solidFill>
                            <a:schemeClr val="tx1"/>
                          </a:solidFill>
                        </a:rPr>
                        <a:t>st</a:t>
                      </a:r>
                      <a:r>
                        <a:rPr lang="en-US" sz="1600" dirty="0">
                          <a:solidFill>
                            <a:schemeClr val="tx1"/>
                          </a:solidFill>
                        </a:rPr>
                        <a:t> century</a:t>
                      </a:r>
                    </a:p>
                  </a:txBody>
                  <a:tcPr marL="91441" marR="91441" marT="45719" marB="45719"/>
                </a:tc>
                <a:tc>
                  <a:txBody>
                    <a:bodyPr/>
                    <a:lstStyle/>
                    <a:p>
                      <a:pPr algn="l"/>
                      <a:r>
                        <a:rPr lang="en-US" sz="1600" dirty="0">
                          <a:solidFill>
                            <a:schemeClr val="tx1"/>
                          </a:solidFill>
                        </a:rPr>
                        <a:t>Challenges of management in the global environment</a:t>
                      </a:r>
                    </a:p>
                  </a:txBody>
                  <a:tcPr marL="91441" marR="91441" marT="45719" marB="45719"/>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45D80CE4-CA5D-60FF-A7E0-EAE57ADB17DE}"/>
              </a:ext>
            </a:extLst>
          </p:cNvPr>
          <p:cNvSpPr/>
          <p:nvPr/>
        </p:nvSpPr>
        <p:spPr>
          <a:xfrm>
            <a:off x="127819" y="6597445"/>
            <a:ext cx="2654710" cy="153874"/>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E338-16E6-4846-AF6B-D3C4C82F4F52}"/>
              </a:ext>
            </a:extLst>
          </p:cNvPr>
          <p:cNvSpPr>
            <a:spLocks noGrp="1"/>
          </p:cNvSpPr>
          <p:nvPr>
            <p:ph type="title"/>
          </p:nvPr>
        </p:nvSpPr>
        <p:spPr/>
        <p:txBody>
          <a:bodyPr/>
          <a:lstStyle/>
          <a:p>
            <a:r>
              <a:rPr lang="en-US" dirty="0"/>
              <a:t>A lesson from Patch Adams</a:t>
            </a:r>
          </a:p>
        </p:txBody>
      </p:sp>
      <p:sp>
        <p:nvSpPr>
          <p:cNvPr id="3" name="Content Placeholder 2">
            <a:extLst>
              <a:ext uri="{FF2B5EF4-FFF2-40B4-BE49-F238E27FC236}">
                <a16:creationId xmlns:a16="http://schemas.microsoft.com/office/drawing/2014/main" id="{9CD57A33-4FBF-4D0C-9753-77229AB88635}"/>
              </a:ext>
            </a:extLst>
          </p:cNvPr>
          <p:cNvSpPr>
            <a:spLocks noGrp="1"/>
          </p:cNvSpPr>
          <p:nvPr>
            <p:ph idx="1"/>
          </p:nvPr>
        </p:nvSpPr>
        <p:spPr/>
        <p:txBody>
          <a:bodyPr/>
          <a:lstStyle/>
          <a:p>
            <a:r>
              <a:rPr lang="en-US" dirty="0">
                <a:hlinkClick r:id="rId3"/>
              </a:rPr>
              <a:t>https://www.youtube.com/watch?v=KDEjgOFOLho</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7273581-0A39-4A3A-A5C6-4955DCB27797}"/>
              </a:ext>
            </a:extLst>
          </p:cNvPr>
          <p:cNvSpPr>
            <a:spLocks noGrp="1"/>
          </p:cNvSpPr>
          <p:nvPr>
            <p:ph type="sldNum" sz="quarter" idx="12"/>
          </p:nvPr>
        </p:nvSpPr>
        <p:spPr/>
        <p:txBody>
          <a:bodyPr/>
          <a:lstStyle/>
          <a:p>
            <a:fld id="{FEB5836B-8F38-4005-9FAF-DD133A1171B8}" type="slidenum">
              <a:rPr lang="en-US" smtClean="0"/>
              <a:t>30</a:t>
            </a:fld>
            <a:endParaRPr lang="en-US"/>
          </a:p>
        </p:txBody>
      </p:sp>
    </p:spTree>
    <p:custDataLst>
      <p:tags r:id="rId1"/>
    </p:custDataLst>
    <p:extLst>
      <p:ext uri="{BB962C8B-B14F-4D97-AF65-F5344CB8AC3E}">
        <p14:creationId xmlns:p14="http://schemas.microsoft.com/office/powerpoint/2010/main" val="3126783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DB1F-2E60-DD73-92BB-82E67D3B810E}"/>
              </a:ext>
            </a:extLst>
          </p:cNvPr>
          <p:cNvSpPr>
            <a:spLocks noGrp="1"/>
          </p:cNvSpPr>
          <p:nvPr>
            <p:ph type="title"/>
          </p:nvPr>
        </p:nvSpPr>
        <p:spPr>
          <a:xfrm>
            <a:off x="422787" y="365125"/>
            <a:ext cx="10931013" cy="1325563"/>
          </a:xfrm>
        </p:spPr>
        <p:txBody>
          <a:bodyPr/>
          <a:lstStyle/>
          <a:p>
            <a:r>
              <a:rPr lang="en-GB" dirty="0"/>
              <a:t>Preparation for tutorial</a:t>
            </a:r>
          </a:p>
        </p:txBody>
      </p:sp>
      <p:sp>
        <p:nvSpPr>
          <p:cNvPr id="3" name="Content Placeholder 2">
            <a:extLst>
              <a:ext uri="{FF2B5EF4-FFF2-40B4-BE49-F238E27FC236}">
                <a16:creationId xmlns:a16="http://schemas.microsoft.com/office/drawing/2014/main" id="{20CCE448-9CD7-C55C-2ADD-26D208A5D56C}"/>
              </a:ext>
            </a:extLst>
          </p:cNvPr>
          <p:cNvSpPr>
            <a:spLocks noGrp="1"/>
          </p:cNvSpPr>
          <p:nvPr>
            <p:ph idx="1"/>
          </p:nvPr>
        </p:nvSpPr>
        <p:spPr>
          <a:xfrm>
            <a:off x="422787" y="1406012"/>
            <a:ext cx="11523407" cy="5451987"/>
          </a:xfrm>
        </p:spPr>
        <p:txBody>
          <a:bodyPr>
            <a:normAutofit/>
          </a:bodyPr>
          <a:lstStyle/>
          <a:p>
            <a:pPr marL="0" indent="0">
              <a:buNone/>
            </a:pPr>
            <a:r>
              <a:rPr lang="en-GB" dirty="0"/>
              <a:t>Management in the global environment faces several key challenges:</a:t>
            </a:r>
          </a:p>
          <a:p>
            <a:pPr>
              <a:buFont typeface="+mj-lt"/>
              <a:buAutoNum type="arabicPeriod"/>
            </a:pPr>
            <a:r>
              <a:rPr lang="en-GB" b="1" dirty="0"/>
              <a:t>Cultural Differences</a:t>
            </a:r>
            <a:r>
              <a:rPr lang="en-GB" dirty="0"/>
              <a:t>: </a:t>
            </a:r>
          </a:p>
          <a:p>
            <a:pPr>
              <a:buFont typeface="+mj-lt"/>
              <a:buAutoNum type="arabicPeriod"/>
            </a:pPr>
            <a:r>
              <a:rPr lang="en-GB" b="1" dirty="0"/>
              <a:t>Regulatory and Legal Differences:</a:t>
            </a:r>
            <a:endParaRPr lang="en-GB" dirty="0"/>
          </a:p>
          <a:p>
            <a:pPr>
              <a:buFont typeface="+mj-lt"/>
              <a:buAutoNum type="arabicPeriod"/>
            </a:pPr>
            <a:r>
              <a:rPr lang="en-GB" b="1" dirty="0"/>
              <a:t>Global Supply Chain Management</a:t>
            </a:r>
            <a:r>
              <a:rPr lang="en-GB" dirty="0"/>
              <a:t>: Managing logistics, sourcing, and distribution across different regions requires overcoming challenges like varying tariffs, customs, and geopolitical risks.</a:t>
            </a:r>
          </a:p>
          <a:p>
            <a:pPr>
              <a:buFont typeface="+mj-lt"/>
              <a:buAutoNum type="arabicPeriod"/>
            </a:pPr>
            <a:r>
              <a:rPr lang="en-GB" b="1" dirty="0"/>
              <a:t>Technology and Infrastructure Disparities</a:t>
            </a:r>
            <a:r>
              <a:rPr lang="en-GB" dirty="0"/>
              <a:t>:</a:t>
            </a:r>
          </a:p>
          <a:p>
            <a:pPr>
              <a:buFont typeface="+mj-lt"/>
              <a:buAutoNum type="arabicPeriod"/>
            </a:pPr>
            <a:r>
              <a:rPr lang="en-GB" b="1" dirty="0"/>
              <a:t>Currency and Economic Instability</a:t>
            </a:r>
            <a:r>
              <a:rPr lang="en-GB" dirty="0"/>
              <a:t>: Exchange rate fluctuations and economic volatility in different regions can impact profitability and financial planning.</a:t>
            </a:r>
          </a:p>
          <a:p>
            <a:pPr>
              <a:buFont typeface="+mj-lt"/>
              <a:buAutoNum type="arabicPeriod"/>
            </a:pPr>
            <a:r>
              <a:rPr lang="en-GB" b="1" dirty="0"/>
              <a:t>Political and Social Instability</a:t>
            </a:r>
            <a:r>
              <a:rPr lang="en-GB" dirty="0"/>
              <a:t>: </a:t>
            </a:r>
            <a:r>
              <a:rPr lang="en-GB" b="1" dirty="0"/>
              <a:t>Talent Management</a:t>
            </a:r>
            <a:r>
              <a:rPr lang="en-GB" dirty="0"/>
              <a:t>:</a:t>
            </a:r>
          </a:p>
        </p:txBody>
      </p:sp>
      <p:sp>
        <p:nvSpPr>
          <p:cNvPr id="4" name="Slide Number Placeholder 3">
            <a:extLst>
              <a:ext uri="{FF2B5EF4-FFF2-40B4-BE49-F238E27FC236}">
                <a16:creationId xmlns:a16="http://schemas.microsoft.com/office/drawing/2014/main" id="{B3D725B3-0094-D2F0-3028-458969529435}"/>
              </a:ext>
            </a:extLst>
          </p:cNvPr>
          <p:cNvSpPr>
            <a:spLocks noGrp="1"/>
          </p:cNvSpPr>
          <p:nvPr>
            <p:ph type="sldNum" sz="quarter" idx="12"/>
          </p:nvPr>
        </p:nvSpPr>
        <p:spPr/>
        <p:txBody>
          <a:bodyPr/>
          <a:lstStyle/>
          <a:p>
            <a:fld id="{FEB5836B-8F38-4005-9FAF-DD133A1171B8}" type="slidenum">
              <a:rPr lang="en-US" smtClean="0"/>
              <a:t>31</a:t>
            </a:fld>
            <a:endParaRPr lang="en-US"/>
          </a:p>
        </p:txBody>
      </p:sp>
    </p:spTree>
    <p:extLst>
      <p:ext uri="{BB962C8B-B14F-4D97-AF65-F5344CB8AC3E}">
        <p14:creationId xmlns:p14="http://schemas.microsoft.com/office/powerpoint/2010/main" val="160983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6" name="Rectangle 2">
            <a:extLst>
              <a:ext uri="{FF2B5EF4-FFF2-40B4-BE49-F238E27FC236}">
                <a16:creationId xmlns:a16="http://schemas.microsoft.com/office/drawing/2014/main" id="{5E99EF21-EE45-4F93-A2A0-08806E5F7265}"/>
              </a:ext>
            </a:extLst>
          </p:cNvPr>
          <p:cNvSpPr>
            <a:spLocks noGrp="1" noRot="1" noChangeArrowheads="1"/>
          </p:cNvSpPr>
          <p:nvPr>
            <p:ph type="title"/>
          </p:nvPr>
        </p:nvSpPr>
        <p:spPr>
          <a:xfrm>
            <a:off x="542695" y="1412488"/>
            <a:ext cx="3194694" cy="4363844"/>
          </a:xfrm>
        </p:spPr>
        <p:txBody>
          <a:bodyPr anchor="t">
            <a:normAutofit/>
          </a:bodyPr>
          <a:lstStyle/>
          <a:p>
            <a:pPr algn="ctr" eaLnBrk="1" hangingPunct="1"/>
            <a:r>
              <a:rPr lang="en-US" altLang="en-US" sz="4000" dirty="0">
                <a:solidFill>
                  <a:srgbClr val="FFFFFF"/>
                </a:solidFill>
              </a:rPr>
              <a:t>Definition </a:t>
            </a:r>
            <a:br>
              <a:rPr lang="en-US" altLang="en-US" sz="4000" dirty="0">
                <a:solidFill>
                  <a:srgbClr val="FFFFFF"/>
                </a:solidFill>
              </a:rPr>
            </a:br>
            <a:r>
              <a:rPr lang="en-US" altLang="en-US" sz="4000" dirty="0">
                <a:solidFill>
                  <a:srgbClr val="FFFFFF"/>
                </a:solidFill>
              </a:rPr>
              <a:t>of </a:t>
            </a:r>
            <a:br>
              <a:rPr lang="en-US" altLang="en-US" sz="4000" dirty="0">
                <a:solidFill>
                  <a:srgbClr val="FFFFFF"/>
                </a:solidFill>
              </a:rPr>
            </a:br>
            <a:r>
              <a:rPr lang="en-US" altLang="en-US" sz="4000" dirty="0">
                <a:solidFill>
                  <a:srgbClr val="FFFFFF"/>
                </a:solidFill>
              </a:rPr>
              <a:t>Health</a:t>
            </a:r>
          </a:p>
        </p:txBody>
      </p:sp>
      <p:sp>
        <p:nvSpPr>
          <p:cNvPr id="6147" name="Rectangle 3">
            <a:extLst>
              <a:ext uri="{FF2B5EF4-FFF2-40B4-BE49-F238E27FC236}">
                <a16:creationId xmlns:a16="http://schemas.microsoft.com/office/drawing/2014/main" id="{17721764-312D-45B8-BA70-206AFBFFF002}"/>
              </a:ext>
            </a:extLst>
          </p:cNvPr>
          <p:cNvSpPr>
            <a:spLocks noGrp="1" noChangeArrowheads="1"/>
          </p:cNvSpPr>
          <p:nvPr>
            <p:ph sz="half" idx="1"/>
          </p:nvPr>
        </p:nvSpPr>
        <p:spPr>
          <a:xfrm>
            <a:off x="4380855" y="675862"/>
            <a:ext cx="3427283" cy="5680488"/>
          </a:xfrm>
        </p:spPr>
        <p:txBody>
          <a:bodyPr>
            <a:normAutofit/>
          </a:bodyPr>
          <a:lstStyle/>
          <a:p>
            <a:pPr marL="0" indent="0" eaLnBrk="1" hangingPunct="1">
              <a:buNone/>
            </a:pPr>
            <a:r>
              <a:rPr lang="en-US" altLang="en-US" sz="2400" dirty="0"/>
              <a:t>Health is a state of complete physical, mental and social well being and not merely the absence  of disease or infirmity (WHO 1948)</a:t>
            </a:r>
          </a:p>
          <a:p>
            <a:pPr eaLnBrk="1" hangingPunct="1">
              <a:buFont typeface="Wingdings" panose="05000000000000000000" pitchFamily="2" charset="2"/>
              <a:buNone/>
            </a:pPr>
            <a:r>
              <a:rPr lang="en-US" altLang="en-US" sz="2400" dirty="0"/>
              <a:t>Dimensions of health</a:t>
            </a:r>
          </a:p>
          <a:p>
            <a:pPr lvl="1" eaLnBrk="1" hangingPunct="1"/>
            <a:r>
              <a:rPr lang="en-US" altLang="en-US" b="1" dirty="0"/>
              <a:t>Physical</a:t>
            </a:r>
          </a:p>
          <a:p>
            <a:pPr lvl="1" eaLnBrk="1" hangingPunct="1"/>
            <a:r>
              <a:rPr lang="en-US" altLang="en-US" b="1" dirty="0"/>
              <a:t>Mental</a:t>
            </a:r>
          </a:p>
          <a:p>
            <a:pPr lvl="1" eaLnBrk="1" hangingPunct="1"/>
            <a:r>
              <a:rPr lang="en-US" altLang="en-US" b="1" dirty="0"/>
              <a:t>Social dimension</a:t>
            </a:r>
          </a:p>
          <a:p>
            <a:pPr lvl="1" eaLnBrk="1" hangingPunct="1"/>
            <a:r>
              <a:rPr lang="en-US" altLang="en-US" b="1" dirty="0"/>
              <a:t>Spiritual</a:t>
            </a:r>
          </a:p>
          <a:p>
            <a:pPr lvl="1" eaLnBrk="1" hangingPunct="1"/>
            <a:r>
              <a:rPr lang="en-US" altLang="en-US" b="1" dirty="0"/>
              <a:t>Emotional</a:t>
            </a:r>
          </a:p>
          <a:p>
            <a:pPr lvl="1" eaLnBrk="1" hangingPunct="1"/>
            <a:r>
              <a:rPr lang="en-US" altLang="en-US" b="1" dirty="0"/>
              <a:t>Vocational</a:t>
            </a:r>
            <a:r>
              <a:rPr lang="en-US" altLang="en-US" dirty="0"/>
              <a:t> </a:t>
            </a:r>
          </a:p>
          <a:p>
            <a:pPr lvl="1" eaLnBrk="1" hangingPunct="1"/>
            <a:endParaRPr lang="en-US" altLang="en-US" dirty="0"/>
          </a:p>
          <a:p>
            <a:pPr eaLnBrk="1" hangingPunct="1"/>
            <a:endParaRPr lang="en-US" altLang="en-US" sz="2000" dirty="0"/>
          </a:p>
        </p:txBody>
      </p:sp>
      <p:cxnSp>
        <p:nvCxnSpPr>
          <p:cNvPr id="76" name="Straight Connector 7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48" name="Rectangle 4">
            <a:extLst>
              <a:ext uri="{FF2B5EF4-FFF2-40B4-BE49-F238E27FC236}">
                <a16:creationId xmlns:a16="http://schemas.microsoft.com/office/drawing/2014/main" id="{2E807DB3-5D47-4F5D-BE5F-0B36826418BD}"/>
              </a:ext>
            </a:extLst>
          </p:cNvPr>
          <p:cNvSpPr>
            <a:spLocks noGrp="1" noChangeArrowheads="1"/>
          </p:cNvSpPr>
          <p:nvPr>
            <p:ph sz="half" idx="2"/>
          </p:nvPr>
        </p:nvSpPr>
        <p:spPr>
          <a:xfrm>
            <a:off x="8451605" y="675862"/>
            <a:ext cx="3197700" cy="5100471"/>
          </a:xfrm>
        </p:spPr>
        <p:txBody>
          <a:bodyPr>
            <a:normAutofit/>
          </a:bodyPr>
          <a:lstStyle/>
          <a:p>
            <a:pPr eaLnBrk="1" hangingPunct="1">
              <a:buFont typeface="Wingdings" panose="05000000000000000000" pitchFamily="2" charset="2"/>
              <a:buNone/>
            </a:pPr>
            <a:r>
              <a:rPr lang="en-US" altLang="en-US" sz="2000" b="1" dirty="0"/>
              <a:t>Philosophy of health</a:t>
            </a:r>
          </a:p>
          <a:p>
            <a:pPr eaLnBrk="1" hangingPunct="1"/>
            <a:r>
              <a:rPr lang="en-US" altLang="en-US" sz="2000" dirty="0"/>
              <a:t>Fundamental human right</a:t>
            </a:r>
          </a:p>
          <a:p>
            <a:pPr eaLnBrk="1" hangingPunct="1"/>
            <a:r>
              <a:rPr lang="en-US" altLang="en-US" sz="2000" dirty="0"/>
              <a:t>Health is intersectoral</a:t>
            </a:r>
          </a:p>
          <a:p>
            <a:pPr eaLnBrk="1" hangingPunct="1"/>
            <a:r>
              <a:rPr lang="en-US" altLang="en-US" sz="2000" dirty="0"/>
              <a:t>Integral part of development</a:t>
            </a:r>
          </a:p>
          <a:p>
            <a:pPr eaLnBrk="1" hangingPunct="1"/>
            <a:r>
              <a:rPr lang="en-US" altLang="en-US" sz="2000" dirty="0"/>
              <a:t>Central to the concept of quality of life</a:t>
            </a:r>
          </a:p>
          <a:p>
            <a:pPr eaLnBrk="1" hangingPunct="1"/>
            <a:r>
              <a:rPr lang="en-US" altLang="en-US" sz="2000" dirty="0"/>
              <a:t>It is essence of productive life,</a:t>
            </a:r>
          </a:p>
          <a:p>
            <a:pPr eaLnBrk="1" hangingPunct="1"/>
            <a:r>
              <a:rPr lang="en-US" altLang="en-US" sz="2000" dirty="0"/>
              <a:t>Health involves individual, state and international responsibility.</a:t>
            </a:r>
          </a:p>
          <a:p>
            <a:pPr eaLnBrk="1" hangingPunct="1"/>
            <a:r>
              <a:rPr lang="en-US" altLang="en-US" sz="2000" dirty="0"/>
              <a:t>Health is world wide social goal</a:t>
            </a:r>
          </a:p>
          <a:p>
            <a:pPr eaLnBrk="1" hangingPunct="1"/>
            <a:endParaRPr lang="en-US" altLang="en-US" sz="1700" dirty="0"/>
          </a:p>
        </p:txBody>
      </p:sp>
      <p:sp>
        <p:nvSpPr>
          <p:cNvPr id="6149" name="Slide Number Placeholder 5">
            <a:extLst>
              <a:ext uri="{FF2B5EF4-FFF2-40B4-BE49-F238E27FC236}">
                <a16:creationId xmlns:a16="http://schemas.microsoft.com/office/drawing/2014/main" id="{AFE2749B-3D1B-468F-BA7C-DE28DB0CC9DF}"/>
              </a:ext>
            </a:extLst>
          </p:cNvPr>
          <p:cNvSpPr>
            <a:spLocks noGrp="1" noChangeArrowheads="1"/>
          </p:cNvSpPr>
          <p:nvPr>
            <p:ph type="sldNum" sz="quarter" idx="12"/>
          </p:nvPr>
        </p:nvSpPr>
        <p:spPr bwMode="auto">
          <a:xfrm>
            <a:off x="9202366" y="6356350"/>
            <a:ext cx="215143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45E93AD7-C4BC-4C78-962A-26B21357C29E}" type="slidenum">
              <a:rPr lang="en-US" altLang="en-US">
                <a:latin typeface="Arial" panose="020B0604020202020204" pitchFamily="34" charset="0"/>
                <a:cs typeface="Arial" panose="020B0604020202020204" pitchFamily="34" charset="0"/>
              </a:rPr>
              <a:pPr fontAlgn="base">
                <a:spcBef>
                  <a:spcPct val="0"/>
                </a:spcBef>
                <a:spcAft>
                  <a:spcPts val="600"/>
                </a:spcAft>
              </a:pPr>
              <a:t>32</a:t>
            </a:fld>
            <a:endParaRPr lang="en-US" altLang="en-US">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41"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2"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8194" name="Rectangle 2">
            <a:extLst>
              <a:ext uri="{FF2B5EF4-FFF2-40B4-BE49-F238E27FC236}">
                <a16:creationId xmlns:a16="http://schemas.microsoft.com/office/drawing/2014/main" id="{F9F2BEEC-AB82-4B68-84BB-EA1399ED6C72}"/>
              </a:ext>
            </a:extLst>
          </p:cNvPr>
          <p:cNvSpPr>
            <a:spLocks noGrp="1" noRot="1" noChangeArrowheads="1"/>
          </p:cNvSpPr>
          <p:nvPr>
            <p:ph type="title"/>
          </p:nvPr>
        </p:nvSpPr>
        <p:spPr>
          <a:xfrm>
            <a:off x="767290" y="1166932"/>
            <a:ext cx="3582073" cy="4279709"/>
          </a:xfrm>
        </p:spPr>
        <p:txBody>
          <a:bodyPr vert="horz" lIns="91440" tIns="45720" rIns="91440" bIns="45720" rtlCol="0" anchor="ctr">
            <a:normAutofit/>
          </a:bodyPr>
          <a:lstStyle/>
          <a:p>
            <a:r>
              <a:rPr lang="en-US" altLang="en-US" sz="4800" kern="1200">
                <a:solidFill>
                  <a:schemeClr val="bg1"/>
                </a:solidFill>
                <a:latin typeface="+mj-lt"/>
                <a:ea typeface="+mj-ea"/>
                <a:cs typeface="+mj-cs"/>
              </a:rPr>
              <a:t>What is disease?</a:t>
            </a:r>
          </a:p>
        </p:txBody>
      </p:sp>
      <p:sp>
        <p:nvSpPr>
          <p:cNvPr id="38915" name="Rectangle 3">
            <a:extLst>
              <a:ext uri="{FF2B5EF4-FFF2-40B4-BE49-F238E27FC236}">
                <a16:creationId xmlns:a16="http://schemas.microsoft.com/office/drawing/2014/main" id="{6E279AE1-7050-45A6-BEF3-F877FE598F64}"/>
              </a:ext>
            </a:extLst>
          </p:cNvPr>
          <p:cNvSpPr>
            <a:spLocks noGrp="1" noChangeArrowheads="1"/>
          </p:cNvSpPr>
          <p:nvPr>
            <p:ph idx="1"/>
          </p:nvPr>
        </p:nvSpPr>
        <p:spPr>
          <a:xfrm>
            <a:off x="5573864" y="377371"/>
            <a:ext cx="5716988" cy="5383349"/>
          </a:xfrm>
        </p:spPr>
        <p:txBody>
          <a:bodyPr vert="horz" lIns="91440" tIns="45720" rIns="91440" bIns="45720" rtlCol="0" anchor="ctr">
            <a:normAutofit lnSpcReduction="10000"/>
          </a:bodyPr>
          <a:lstStyle/>
          <a:p>
            <a:pPr marL="0" fontAlgn="auto">
              <a:spcAft>
                <a:spcPts val="0"/>
              </a:spcAft>
              <a:defRPr/>
            </a:pPr>
            <a:endParaRPr lang="en-US" sz="2200" u="sng" dirty="0"/>
          </a:p>
          <a:p>
            <a:pPr marL="0" fontAlgn="auto">
              <a:spcAft>
                <a:spcPts val="0"/>
              </a:spcAft>
              <a:defRPr/>
            </a:pPr>
            <a:endParaRPr lang="en-US" sz="2200" u="sng" dirty="0"/>
          </a:p>
          <a:p>
            <a:pPr marL="0" indent="0" fontAlgn="auto">
              <a:spcAft>
                <a:spcPts val="0"/>
              </a:spcAft>
              <a:buNone/>
              <a:defRPr/>
            </a:pPr>
            <a:r>
              <a:rPr lang="en-US" u="sng" dirty="0"/>
              <a:t>Webster Dictionary</a:t>
            </a:r>
          </a:p>
          <a:p>
            <a:pPr fontAlgn="auto">
              <a:spcAft>
                <a:spcPts val="0"/>
              </a:spcAft>
              <a:defRPr/>
            </a:pPr>
            <a:r>
              <a:rPr lang="en-US" dirty="0"/>
              <a:t>A condition in which body health is impaired, departure from a state of health, an alteration of human body interrupting the performance of vital function.</a:t>
            </a:r>
          </a:p>
          <a:p>
            <a:pPr fontAlgn="auto">
              <a:spcAft>
                <a:spcPts val="0"/>
              </a:spcAft>
              <a:defRPr/>
            </a:pPr>
            <a:endParaRPr lang="en-US" dirty="0"/>
          </a:p>
          <a:p>
            <a:pPr fontAlgn="auto">
              <a:spcAft>
                <a:spcPts val="0"/>
              </a:spcAft>
              <a:defRPr/>
            </a:pPr>
            <a:endParaRPr lang="en-US" dirty="0"/>
          </a:p>
          <a:p>
            <a:pPr marL="0" indent="0" fontAlgn="auto">
              <a:spcAft>
                <a:spcPts val="0"/>
              </a:spcAft>
              <a:buNone/>
              <a:defRPr/>
            </a:pPr>
            <a:r>
              <a:rPr lang="en-US" u="sng" dirty="0"/>
              <a:t>Oxford Dictionary</a:t>
            </a:r>
          </a:p>
          <a:p>
            <a:pPr fontAlgn="auto">
              <a:spcAft>
                <a:spcPts val="0"/>
              </a:spcAft>
              <a:defRPr/>
            </a:pPr>
            <a:r>
              <a:rPr lang="en-US" dirty="0"/>
              <a:t>A condition of the body in which its functions are disrupted or deranged.</a:t>
            </a:r>
          </a:p>
        </p:txBody>
      </p:sp>
      <p:sp>
        <p:nvSpPr>
          <p:cNvPr id="8196" name="Slide Number Placeholder 4">
            <a:extLst>
              <a:ext uri="{FF2B5EF4-FFF2-40B4-BE49-F238E27FC236}">
                <a16:creationId xmlns:a16="http://schemas.microsoft.com/office/drawing/2014/main" id="{DB370FC5-031B-48E9-968A-053BD7CE3392}"/>
              </a:ext>
            </a:extLst>
          </p:cNvPr>
          <p:cNvSpPr>
            <a:spLocks noGrp="1" noChangeArrowheads="1"/>
          </p:cNvSpPr>
          <p:nvPr>
            <p:ph type="sldNum" sz="quarter" idx="12"/>
          </p:nvPr>
        </p:nvSpPr>
        <p:spPr bwMode="auto">
          <a:xfrm>
            <a:off x="11146536" y="6035040"/>
            <a:ext cx="548640" cy="548640"/>
          </a:xfrm>
          <a:prstGeom prst="ellipse">
            <a:avLst/>
          </a:prstGeom>
          <a:solidFill>
            <a:schemeClr val="tx1">
              <a:alpha val="80000"/>
            </a:schemeClr>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ts val="600"/>
              </a:spcAft>
            </a:pPr>
            <a:fld id="{E73D0908-C753-47E3-8CA1-EBA14B546AF8}" type="slidenum">
              <a:rPr lang="en-US" altLang="en-US">
                <a:solidFill>
                  <a:schemeClr val="bg1"/>
                </a:solidFill>
                <a:latin typeface="+mn-lt"/>
              </a:rPr>
              <a:pPr algn="ctr" fontAlgn="base">
                <a:spcBef>
                  <a:spcPct val="0"/>
                </a:spcBef>
                <a:spcAft>
                  <a:spcPts val="600"/>
                </a:spcAft>
              </a:pPr>
              <a:t>33</a:t>
            </a:fld>
            <a:endParaRPr lang="en-US" altLang="en-US">
              <a:solidFill>
                <a:schemeClr val="bg1"/>
              </a:solidFill>
              <a:latin typeface="+mn-lt"/>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Rectangle 8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a:extLst>
              <a:ext uri="{FF2B5EF4-FFF2-40B4-BE49-F238E27FC236}">
                <a16:creationId xmlns:a16="http://schemas.microsoft.com/office/drawing/2014/main" id="{5FA3C6EF-8C02-45CA-AB5D-92FDEDAEE550}"/>
              </a:ext>
            </a:extLst>
          </p:cNvPr>
          <p:cNvSpPr>
            <a:spLocks noGrp="1" noRot="1" noChangeArrowheads="1"/>
          </p:cNvSpPr>
          <p:nvPr>
            <p:ph type="title"/>
          </p:nvPr>
        </p:nvSpPr>
        <p:spPr>
          <a:xfrm>
            <a:off x="466722" y="586855"/>
            <a:ext cx="3201366" cy="3387497"/>
          </a:xfrm>
        </p:spPr>
        <p:txBody>
          <a:bodyPr vert="horz" lIns="91440" tIns="45720" rIns="91440" bIns="45720" rtlCol="0" anchor="b">
            <a:normAutofit/>
          </a:bodyPr>
          <a:lstStyle/>
          <a:p>
            <a:pPr algn="ctr"/>
            <a:r>
              <a:rPr lang="en-US" altLang="en-US" kern="1200" dirty="0">
                <a:solidFill>
                  <a:srgbClr val="FFFFFF"/>
                </a:solidFill>
                <a:latin typeface="+mj-lt"/>
                <a:ea typeface="+mj-ea"/>
                <a:cs typeface="+mj-cs"/>
              </a:rPr>
              <a:t>Determinants of </a:t>
            </a:r>
            <a:br>
              <a:rPr lang="en-US" altLang="en-US" kern="1200" dirty="0">
                <a:solidFill>
                  <a:srgbClr val="FFFFFF"/>
                </a:solidFill>
                <a:latin typeface="+mj-lt"/>
                <a:ea typeface="+mj-ea"/>
                <a:cs typeface="+mj-cs"/>
              </a:rPr>
            </a:br>
            <a:r>
              <a:rPr lang="en-US" altLang="en-US" kern="1200" dirty="0">
                <a:solidFill>
                  <a:srgbClr val="FFFFFF"/>
                </a:solidFill>
                <a:latin typeface="+mj-lt"/>
                <a:ea typeface="+mj-ea"/>
                <a:cs typeface="+mj-cs"/>
              </a:rPr>
              <a:t>Health</a:t>
            </a:r>
          </a:p>
        </p:txBody>
      </p:sp>
      <p:sp>
        <p:nvSpPr>
          <p:cNvPr id="7171" name="Rectangle 3">
            <a:extLst>
              <a:ext uri="{FF2B5EF4-FFF2-40B4-BE49-F238E27FC236}">
                <a16:creationId xmlns:a16="http://schemas.microsoft.com/office/drawing/2014/main" id="{1F600635-601F-4869-B56B-FC327E4D8EB7}"/>
              </a:ext>
            </a:extLst>
          </p:cNvPr>
          <p:cNvSpPr>
            <a:spLocks noGrp="1" noChangeArrowheads="1"/>
          </p:cNvSpPr>
          <p:nvPr>
            <p:ph idx="1"/>
          </p:nvPr>
        </p:nvSpPr>
        <p:spPr>
          <a:xfrm>
            <a:off x="4810259" y="649480"/>
            <a:ext cx="6555347" cy="5546047"/>
          </a:xfrm>
        </p:spPr>
        <p:txBody>
          <a:bodyPr vert="horz" lIns="91440" tIns="45720" rIns="91440" bIns="45720" rtlCol="0" anchor="ctr">
            <a:normAutofit/>
          </a:bodyPr>
          <a:lstStyle/>
          <a:p>
            <a:r>
              <a:rPr lang="en-US" altLang="en-US" dirty="0"/>
              <a:t>Biological determinants</a:t>
            </a:r>
          </a:p>
          <a:p>
            <a:r>
              <a:rPr lang="en-US" altLang="en-US" dirty="0"/>
              <a:t>Behavioral and socio- cultural</a:t>
            </a:r>
          </a:p>
          <a:p>
            <a:r>
              <a:rPr lang="en-US" altLang="en-US" dirty="0"/>
              <a:t>Environment</a:t>
            </a:r>
          </a:p>
          <a:p>
            <a:r>
              <a:rPr lang="en-US" altLang="en-US" dirty="0"/>
              <a:t>Socioeconomic </a:t>
            </a:r>
          </a:p>
          <a:p>
            <a:r>
              <a:rPr lang="en-US" altLang="en-US" dirty="0"/>
              <a:t>Health Services</a:t>
            </a:r>
          </a:p>
          <a:p>
            <a:r>
              <a:rPr lang="en-US" altLang="en-US" dirty="0"/>
              <a:t>Ageing and Population</a:t>
            </a:r>
          </a:p>
          <a:p>
            <a:r>
              <a:rPr lang="en-US" altLang="en-US" dirty="0"/>
              <a:t>Gender</a:t>
            </a:r>
          </a:p>
          <a:p>
            <a:r>
              <a:rPr lang="en-US" altLang="en-US" dirty="0"/>
              <a:t>Other factors</a:t>
            </a:r>
          </a:p>
        </p:txBody>
      </p:sp>
      <p:sp>
        <p:nvSpPr>
          <p:cNvPr id="7172" name="Slide Number Placeholder 4">
            <a:extLst>
              <a:ext uri="{FF2B5EF4-FFF2-40B4-BE49-F238E27FC236}">
                <a16:creationId xmlns:a16="http://schemas.microsoft.com/office/drawing/2014/main" id="{480437B1-BE84-4F97-8520-AC3D9081D045}"/>
              </a:ext>
            </a:extLst>
          </p:cNvPr>
          <p:cNvSpPr>
            <a:spLocks noGrp="1" noChangeArrowheads="1"/>
          </p:cNvSpPr>
          <p:nvPr>
            <p:ph type="sldNum" sz="quarter" idx="12"/>
          </p:nvPr>
        </p:nvSpPr>
        <p:spPr bwMode="auto">
          <a:xfrm>
            <a:off x="11704320" y="6455664"/>
            <a:ext cx="448056"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AC455F1A-9D74-4E0D-A43E-7233D53F5D86}" type="slidenum">
              <a:rPr lang="en-US" altLang="en-US" sz="1100">
                <a:solidFill>
                  <a:schemeClr val="tx1">
                    <a:lumMod val="50000"/>
                    <a:lumOff val="50000"/>
                  </a:schemeClr>
                </a:solidFill>
                <a:latin typeface="+mn-lt"/>
              </a:rPr>
              <a:pPr fontAlgn="base">
                <a:spcBef>
                  <a:spcPct val="0"/>
                </a:spcBef>
                <a:spcAft>
                  <a:spcPts val="600"/>
                </a:spcAft>
              </a:pPr>
              <a:t>34</a:t>
            </a:fld>
            <a:endParaRPr lang="en-US" altLang="en-US" sz="1100">
              <a:solidFill>
                <a:schemeClr val="tx1">
                  <a:lumMod val="50000"/>
                  <a:lumOff val="50000"/>
                </a:schemeClr>
              </a:solidFill>
              <a:latin typeface="+mn-lt"/>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1448891-983B-4AC5-9125-14938C453C70}"/>
              </a:ext>
            </a:extLst>
          </p:cNvPr>
          <p:cNvSpPr>
            <a:spLocks noGrp="1" noRot="1" noChangeArrowheads="1"/>
          </p:cNvSpPr>
          <p:nvPr>
            <p:ph type="title"/>
          </p:nvPr>
        </p:nvSpPr>
        <p:spPr>
          <a:xfrm>
            <a:off x="838200" y="365126"/>
            <a:ext cx="10515600" cy="766761"/>
          </a:xfrm>
        </p:spPr>
        <p:txBody>
          <a:bodyPr/>
          <a:lstStyle/>
          <a:p>
            <a:pPr eaLnBrk="1" hangingPunct="1"/>
            <a:r>
              <a:rPr lang="en-US" altLang="en-US" sz="3200" dirty="0"/>
              <a:t>Natural History of Disease</a:t>
            </a:r>
          </a:p>
        </p:txBody>
      </p:sp>
      <p:sp>
        <p:nvSpPr>
          <p:cNvPr id="2" name="Content Placeholder 1">
            <a:extLst>
              <a:ext uri="{FF2B5EF4-FFF2-40B4-BE49-F238E27FC236}">
                <a16:creationId xmlns:a16="http://schemas.microsoft.com/office/drawing/2014/main" id="{D8083917-B305-4A02-A149-9799BA0D0B49}"/>
              </a:ext>
            </a:extLst>
          </p:cNvPr>
          <p:cNvSpPr>
            <a:spLocks noGrp="1"/>
          </p:cNvSpPr>
          <p:nvPr>
            <p:ph idx="1"/>
          </p:nvPr>
        </p:nvSpPr>
        <p:spPr>
          <a:xfrm>
            <a:off x="357809" y="1825625"/>
            <a:ext cx="11330605" cy="4351338"/>
          </a:xfrm>
        </p:spPr>
        <p:txBody>
          <a:bodyPr/>
          <a:lstStyle/>
          <a:p>
            <a:pPr marL="0" indent="0">
              <a:buNone/>
            </a:pPr>
            <a:r>
              <a:rPr lang="en-US" dirty="0"/>
              <a:t>                        </a:t>
            </a:r>
          </a:p>
        </p:txBody>
      </p:sp>
      <p:sp>
        <p:nvSpPr>
          <p:cNvPr id="23556" name="Slide Number Placeholder 4">
            <a:extLst>
              <a:ext uri="{FF2B5EF4-FFF2-40B4-BE49-F238E27FC236}">
                <a16:creationId xmlns:a16="http://schemas.microsoft.com/office/drawing/2014/main" id="{ADA8CF14-3EF7-42B7-979F-FB368937B8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EFF157-3309-4F1E-B63A-0D216098F0FB}" type="slidenum">
              <a:rPr lang="en-US" altLang="en-US" sz="1200">
                <a:solidFill>
                  <a:prstClr val="black"/>
                </a:solidFill>
                <a:latin typeface="Arial" panose="020B0604020202020204" pitchFamily="34" charset="0"/>
                <a:cs typeface="Arial" panose="020B0604020202020204" pitchFamily="34" charset="0"/>
              </a:rPr>
              <a:pPr fontAlgn="base">
                <a:spcBef>
                  <a:spcPct val="0"/>
                </a:spcBef>
                <a:spcAft>
                  <a:spcPct val="0"/>
                </a:spcAft>
              </a:pPr>
              <a:t>35</a:t>
            </a:fld>
            <a:endParaRPr lang="en-US" altLang="en-US" sz="1200">
              <a:solidFill>
                <a:prstClr val="black"/>
              </a:solidFill>
              <a:latin typeface="Arial" panose="020B0604020202020204" pitchFamily="34" charset="0"/>
              <a:cs typeface="Arial" panose="020B0604020202020204" pitchFamily="34" charset="0"/>
            </a:endParaRPr>
          </a:p>
        </p:txBody>
      </p:sp>
      <p:sp>
        <p:nvSpPr>
          <p:cNvPr id="23557" name="Line 4">
            <a:extLst>
              <a:ext uri="{FF2B5EF4-FFF2-40B4-BE49-F238E27FC236}">
                <a16:creationId xmlns:a16="http://schemas.microsoft.com/office/drawing/2014/main" id="{198223A6-D260-4D67-A7F1-01B5E9825447}"/>
              </a:ext>
            </a:extLst>
          </p:cNvPr>
          <p:cNvSpPr>
            <a:spLocks noChangeShapeType="1"/>
          </p:cNvSpPr>
          <p:nvPr/>
        </p:nvSpPr>
        <p:spPr bwMode="auto">
          <a:xfrm>
            <a:off x="1752600" y="2590800"/>
            <a:ext cx="8534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23558" name="Line 5">
            <a:extLst>
              <a:ext uri="{FF2B5EF4-FFF2-40B4-BE49-F238E27FC236}">
                <a16:creationId xmlns:a16="http://schemas.microsoft.com/office/drawing/2014/main" id="{80D7F16D-A4A5-4D9C-AC56-89DEBF9815A8}"/>
              </a:ext>
            </a:extLst>
          </p:cNvPr>
          <p:cNvSpPr>
            <a:spLocks noChangeShapeType="1"/>
          </p:cNvSpPr>
          <p:nvPr/>
        </p:nvSpPr>
        <p:spPr bwMode="auto">
          <a:xfrm>
            <a:off x="6527800" y="1341438"/>
            <a:ext cx="0" cy="55165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23559" name="Line 6">
            <a:extLst>
              <a:ext uri="{FF2B5EF4-FFF2-40B4-BE49-F238E27FC236}">
                <a16:creationId xmlns:a16="http://schemas.microsoft.com/office/drawing/2014/main" id="{9E8BBCEA-AE05-4D5C-B403-6B2CE3A30F29}"/>
              </a:ext>
            </a:extLst>
          </p:cNvPr>
          <p:cNvSpPr>
            <a:spLocks noChangeShapeType="1"/>
          </p:cNvSpPr>
          <p:nvPr/>
        </p:nvSpPr>
        <p:spPr bwMode="auto">
          <a:xfrm>
            <a:off x="3216275" y="1341438"/>
            <a:ext cx="0" cy="55165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23560" name="Text Box 7">
            <a:extLst>
              <a:ext uri="{FF2B5EF4-FFF2-40B4-BE49-F238E27FC236}">
                <a16:creationId xmlns:a16="http://schemas.microsoft.com/office/drawing/2014/main" id="{4557A200-2391-4685-97B8-6612D5D9B183}"/>
              </a:ext>
            </a:extLst>
          </p:cNvPr>
          <p:cNvSpPr txBox="1">
            <a:spLocks noChangeArrowheads="1"/>
          </p:cNvSpPr>
          <p:nvPr/>
        </p:nvSpPr>
        <p:spPr bwMode="auto">
          <a:xfrm>
            <a:off x="3287714" y="1773238"/>
            <a:ext cx="3172663" cy="369332"/>
          </a:xfrm>
          <a:prstGeom prst="rect">
            <a:avLst/>
          </a:prstGeom>
          <a:solidFill>
            <a:srgbClr val="FFCC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dirty="0">
                <a:latin typeface="Arial" panose="020B0604020202020204" pitchFamily="34" charset="0"/>
                <a:cs typeface="Arial" panose="020B0604020202020204" pitchFamily="34" charset="0"/>
              </a:rPr>
              <a:t>Period of pre-pathogenesis</a:t>
            </a:r>
          </a:p>
        </p:txBody>
      </p:sp>
      <p:sp>
        <p:nvSpPr>
          <p:cNvPr id="23561" name="Text Box 8">
            <a:extLst>
              <a:ext uri="{FF2B5EF4-FFF2-40B4-BE49-F238E27FC236}">
                <a16:creationId xmlns:a16="http://schemas.microsoft.com/office/drawing/2014/main" id="{5DD1D298-8638-4160-A348-288650226EC4}"/>
              </a:ext>
            </a:extLst>
          </p:cNvPr>
          <p:cNvSpPr txBox="1">
            <a:spLocks noChangeArrowheads="1"/>
          </p:cNvSpPr>
          <p:nvPr/>
        </p:nvSpPr>
        <p:spPr bwMode="auto">
          <a:xfrm>
            <a:off x="6672264" y="1773238"/>
            <a:ext cx="2736647" cy="369332"/>
          </a:xfrm>
          <a:prstGeom prst="rect">
            <a:avLst/>
          </a:prstGeom>
          <a:solidFill>
            <a:srgbClr val="CCFF33"/>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dirty="0">
                <a:latin typeface="Arial" panose="020B0604020202020204" pitchFamily="34" charset="0"/>
                <a:cs typeface="Arial" panose="020B0604020202020204" pitchFamily="34" charset="0"/>
              </a:rPr>
              <a:t>Period of pathogenesis</a:t>
            </a:r>
          </a:p>
        </p:txBody>
      </p:sp>
      <p:sp>
        <p:nvSpPr>
          <p:cNvPr id="23562" name="Text Box 9">
            <a:extLst>
              <a:ext uri="{FF2B5EF4-FFF2-40B4-BE49-F238E27FC236}">
                <a16:creationId xmlns:a16="http://schemas.microsoft.com/office/drawing/2014/main" id="{055AFA54-3AEA-48AD-8D8A-BB42E18357C3}"/>
              </a:ext>
            </a:extLst>
          </p:cNvPr>
          <p:cNvSpPr txBox="1">
            <a:spLocks noChangeArrowheads="1"/>
          </p:cNvSpPr>
          <p:nvPr/>
        </p:nvSpPr>
        <p:spPr bwMode="auto">
          <a:xfrm>
            <a:off x="3352800" y="2743200"/>
            <a:ext cx="2743200" cy="369332"/>
          </a:xfrm>
          <a:prstGeom prst="rect">
            <a:avLst/>
          </a:prstGeom>
          <a:solidFill>
            <a:srgbClr val="99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dirty="0">
                <a:latin typeface="Arial" panose="020B0604020202020204" pitchFamily="34" charset="0"/>
                <a:cs typeface="Arial" panose="020B0604020202020204" pitchFamily="34" charset="0"/>
              </a:rPr>
              <a:t>Before man is involved</a:t>
            </a:r>
          </a:p>
        </p:txBody>
      </p:sp>
      <p:sp>
        <p:nvSpPr>
          <p:cNvPr id="23563" name="Line 10">
            <a:extLst>
              <a:ext uri="{FF2B5EF4-FFF2-40B4-BE49-F238E27FC236}">
                <a16:creationId xmlns:a16="http://schemas.microsoft.com/office/drawing/2014/main" id="{3ABC309C-1151-4E7B-9D04-F21BCAF940FB}"/>
              </a:ext>
            </a:extLst>
          </p:cNvPr>
          <p:cNvSpPr>
            <a:spLocks noChangeShapeType="1"/>
          </p:cNvSpPr>
          <p:nvPr/>
        </p:nvSpPr>
        <p:spPr bwMode="auto">
          <a:xfrm flipH="1">
            <a:off x="3733800" y="3505200"/>
            <a:ext cx="762000" cy="1219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23564" name="Line 11">
            <a:extLst>
              <a:ext uri="{FF2B5EF4-FFF2-40B4-BE49-F238E27FC236}">
                <a16:creationId xmlns:a16="http://schemas.microsoft.com/office/drawing/2014/main" id="{067783D5-C590-44A1-84D4-B1CB92FFFBD4}"/>
              </a:ext>
            </a:extLst>
          </p:cNvPr>
          <p:cNvSpPr>
            <a:spLocks noChangeShapeType="1"/>
          </p:cNvSpPr>
          <p:nvPr/>
        </p:nvSpPr>
        <p:spPr bwMode="auto">
          <a:xfrm>
            <a:off x="4495800" y="3505200"/>
            <a:ext cx="685800" cy="1219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23565" name="Line 12">
            <a:extLst>
              <a:ext uri="{FF2B5EF4-FFF2-40B4-BE49-F238E27FC236}">
                <a16:creationId xmlns:a16="http://schemas.microsoft.com/office/drawing/2014/main" id="{EDC3C843-E902-4015-9A14-F2F8B3257C6C}"/>
              </a:ext>
            </a:extLst>
          </p:cNvPr>
          <p:cNvSpPr>
            <a:spLocks noChangeShapeType="1"/>
          </p:cNvSpPr>
          <p:nvPr/>
        </p:nvSpPr>
        <p:spPr bwMode="auto">
          <a:xfrm>
            <a:off x="3733800" y="4724400"/>
            <a:ext cx="1447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23566" name="Text Box 13">
            <a:extLst>
              <a:ext uri="{FF2B5EF4-FFF2-40B4-BE49-F238E27FC236}">
                <a16:creationId xmlns:a16="http://schemas.microsoft.com/office/drawing/2014/main" id="{98591F57-85F2-4794-A42D-7EB810EA0E57}"/>
              </a:ext>
            </a:extLst>
          </p:cNvPr>
          <p:cNvSpPr txBox="1">
            <a:spLocks noChangeArrowheads="1"/>
          </p:cNvSpPr>
          <p:nvPr/>
        </p:nvSpPr>
        <p:spPr bwMode="auto">
          <a:xfrm>
            <a:off x="4251325" y="3236913"/>
            <a:ext cx="83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Agent</a:t>
            </a:r>
          </a:p>
        </p:txBody>
      </p:sp>
      <p:sp>
        <p:nvSpPr>
          <p:cNvPr id="23567" name="Text Box 14">
            <a:extLst>
              <a:ext uri="{FF2B5EF4-FFF2-40B4-BE49-F238E27FC236}">
                <a16:creationId xmlns:a16="http://schemas.microsoft.com/office/drawing/2014/main" id="{F8F35926-A8DB-4FDF-9858-B93399431893}"/>
              </a:ext>
            </a:extLst>
          </p:cNvPr>
          <p:cNvSpPr txBox="1">
            <a:spLocks noChangeArrowheads="1"/>
          </p:cNvSpPr>
          <p:nvPr/>
        </p:nvSpPr>
        <p:spPr bwMode="auto">
          <a:xfrm>
            <a:off x="3413125" y="4684713"/>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Host</a:t>
            </a:r>
            <a:r>
              <a:rPr lang="en-US" altLang="en-US">
                <a:solidFill>
                  <a:prstClr val="black"/>
                </a:solidFill>
                <a:latin typeface="Arial" panose="020B0604020202020204" pitchFamily="34" charset="0"/>
                <a:cs typeface="Arial" panose="020B0604020202020204" pitchFamily="34" charset="0"/>
              </a:rPr>
              <a:t> </a:t>
            </a:r>
          </a:p>
        </p:txBody>
      </p:sp>
      <p:sp>
        <p:nvSpPr>
          <p:cNvPr id="23568" name="Text Box 15">
            <a:extLst>
              <a:ext uri="{FF2B5EF4-FFF2-40B4-BE49-F238E27FC236}">
                <a16:creationId xmlns:a16="http://schemas.microsoft.com/office/drawing/2014/main" id="{4E78043D-47EA-46A7-A4F1-3C39A16A6142}"/>
              </a:ext>
            </a:extLst>
          </p:cNvPr>
          <p:cNvSpPr txBox="1">
            <a:spLocks noChangeArrowheads="1"/>
          </p:cNvSpPr>
          <p:nvPr/>
        </p:nvSpPr>
        <p:spPr bwMode="auto">
          <a:xfrm>
            <a:off x="5013325" y="4608513"/>
            <a:ext cx="158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Environment</a:t>
            </a:r>
          </a:p>
        </p:txBody>
      </p:sp>
      <p:sp>
        <p:nvSpPr>
          <p:cNvPr id="23569" name="Text Box 16">
            <a:extLst>
              <a:ext uri="{FF2B5EF4-FFF2-40B4-BE49-F238E27FC236}">
                <a16:creationId xmlns:a16="http://schemas.microsoft.com/office/drawing/2014/main" id="{C9B9971C-4057-47DF-9DB6-B9DB93E3C170}"/>
              </a:ext>
            </a:extLst>
          </p:cNvPr>
          <p:cNvSpPr txBox="1">
            <a:spLocks noChangeArrowheads="1"/>
          </p:cNvSpPr>
          <p:nvPr/>
        </p:nvSpPr>
        <p:spPr bwMode="auto">
          <a:xfrm>
            <a:off x="1752600" y="2667000"/>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Disease process</a:t>
            </a:r>
          </a:p>
        </p:txBody>
      </p:sp>
      <p:sp>
        <p:nvSpPr>
          <p:cNvPr id="23570" name="Text Box 17">
            <a:extLst>
              <a:ext uri="{FF2B5EF4-FFF2-40B4-BE49-F238E27FC236}">
                <a16:creationId xmlns:a16="http://schemas.microsoft.com/office/drawing/2014/main" id="{B2B46BF3-11EA-462B-8A16-CAB0CFBEE471}"/>
              </a:ext>
            </a:extLst>
          </p:cNvPr>
          <p:cNvSpPr txBox="1">
            <a:spLocks noChangeArrowheads="1"/>
          </p:cNvSpPr>
          <p:nvPr/>
        </p:nvSpPr>
        <p:spPr bwMode="auto">
          <a:xfrm>
            <a:off x="6629400" y="2743200"/>
            <a:ext cx="3276600" cy="369332"/>
          </a:xfrm>
          <a:prstGeom prst="rect">
            <a:avLst/>
          </a:prstGeom>
          <a:solidFill>
            <a:srgbClr val="FF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dirty="0">
                <a:latin typeface="Arial" panose="020B0604020202020204" pitchFamily="34" charset="0"/>
                <a:cs typeface="Arial" panose="020B0604020202020204" pitchFamily="34" charset="0"/>
              </a:rPr>
              <a:t>Course of disease in man</a:t>
            </a:r>
          </a:p>
        </p:txBody>
      </p:sp>
      <p:sp>
        <p:nvSpPr>
          <p:cNvPr id="23571" name="Text Box 18">
            <a:extLst>
              <a:ext uri="{FF2B5EF4-FFF2-40B4-BE49-F238E27FC236}">
                <a16:creationId xmlns:a16="http://schemas.microsoft.com/office/drawing/2014/main" id="{E58B009E-9863-4B9D-A174-2913FE7E3129}"/>
              </a:ext>
            </a:extLst>
          </p:cNvPr>
          <p:cNvSpPr txBox="1">
            <a:spLocks noChangeArrowheads="1"/>
          </p:cNvSpPr>
          <p:nvPr/>
        </p:nvSpPr>
        <p:spPr bwMode="auto">
          <a:xfrm>
            <a:off x="6477000" y="4572001"/>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Sub- clinical</a:t>
            </a:r>
          </a:p>
        </p:txBody>
      </p:sp>
      <p:sp>
        <p:nvSpPr>
          <p:cNvPr id="23572" name="Text Box 19">
            <a:extLst>
              <a:ext uri="{FF2B5EF4-FFF2-40B4-BE49-F238E27FC236}">
                <a16:creationId xmlns:a16="http://schemas.microsoft.com/office/drawing/2014/main" id="{5568EA05-A139-4296-BA0B-5D3D0B4BC6F5}"/>
              </a:ext>
            </a:extLst>
          </p:cNvPr>
          <p:cNvSpPr txBox="1">
            <a:spLocks noChangeArrowheads="1"/>
          </p:cNvSpPr>
          <p:nvPr/>
        </p:nvSpPr>
        <p:spPr bwMode="auto">
          <a:xfrm>
            <a:off x="6456364" y="4221163"/>
            <a:ext cx="3133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Signs &amp;symptoms</a:t>
            </a:r>
          </a:p>
        </p:txBody>
      </p:sp>
      <p:sp>
        <p:nvSpPr>
          <p:cNvPr id="23573" name="Text Box 20">
            <a:extLst>
              <a:ext uri="{FF2B5EF4-FFF2-40B4-BE49-F238E27FC236}">
                <a16:creationId xmlns:a16="http://schemas.microsoft.com/office/drawing/2014/main" id="{4DB4D8F5-8B3B-47CD-9F37-B249E42507E6}"/>
              </a:ext>
            </a:extLst>
          </p:cNvPr>
          <p:cNvSpPr txBox="1">
            <a:spLocks noChangeArrowheads="1"/>
          </p:cNvSpPr>
          <p:nvPr/>
        </p:nvSpPr>
        <p:spPr bwMode="auto">
          <a:xfrm>
            <a:off x="8112125" y="3933826"/>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Illness</a:t>
            </a:r>
          </a:p>
        </p:txBody>
      </p:sp>
      <p:sp>
        <p:nvSpPr>
          <p:cNvPr id="23574" name="Text Box 21">
            <a:extLst>
              <a:ext uri="{FF2B5EF4-FFF2-40B4-BE49-F238E27FC236}">
                <a16:creationId xmlns:a16="http://schemas.microsoft.com/office/drawing/2014/main" id="{DA442790-6A15-49AA-84ED-D5AE08938963}"/>
              </a:ext>
            </a:extLst>
          </p:cNvPr>
          <p:cNvSpPr txBox="1">
            <a:spLocks noChangeArrowheads="1"/>
          </p:cNvSpPr>
          <p:nvPr/>
        </p:nvSpPr>
        <p:spPr bwMode="auto">
          <a:xfrm>
            <a:off x="8382000" y="3657601"/>
            <a:ext cx="120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Disability</a:t>
            </a:r>
          </a:p>
        </p:txBody>
      </p:sp>
      <p:sp>
        <p:nvSpPr>
          <p:cNvPr id="23575" name="Text Box 22">
            <a:extLst>
              <a:ext uri="{FF2B5EF4-FFF2-40B4-BE49-F238E27FC236}">
                <a16:creationId xmlns:a16="http://schemas.microsoft.com/office/drawing/2014/main" id="{70D068E7-AA5E-42DA-AA49-9824F0FF093C}"/>
              </a:ext>
            </a:extLst>
          </p:cNvPr>
          <p:cNvSpPr txBox="1">
            <a:spLocks noChangeArrowheads="1"/>
          </p:cNvSpPr>
          <p:nvPr/>
        </p:nvSpPr>
        <p:spPr bwMode="auto">
          <a:xfrm>
            <a:off x="8472488" y="3357563"/>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Chronic state</a:t>
            </a:r>
          </a:p>
        </p:txBody>
      </p:sp>
      <p:sp>
        <p:nvSpPr>
          <p:cNvPr id="23576" name="Text Box 23">
            <a:extLst>
              <a:ext uri="{FF2B5EF4-FFF2-40B4-BE49-F238E27FC236}">
                <a16:creationId xmlns:a16="http://schemas.microsoft.com/office/drawing/2014/main" id="{650B2475-A6CF-43C3-A3E1-63DEE4B2FE5B}"/>
              </a:ext>
            </a:extLst>
          </p:cNvPr>
          <p:cNvSpPr txBox="1">
            <a:spLocks noChangeArrowheads="1"/>
          </p:cNvSpPr>
          <p:nvPr/>
        </p:nvSpPr>
        <p:spPr bwMode="auto">
          <a:xfrm>
            <a:off x="9601200" y="3048001"/>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Death</a:t>
            </a:r>
          </a:p>
        </p:txBody>
      </p:sp>
      <p:sp>
        <p:nvSpPr>
          <p:cNvPr id="23577" name="Text Box 24">
            <a:extLst>
              <a:ext uri="{FF2B5EF4-FFF2-40B4-BE49-F238E27FC236}">
                <a16:creationId xmlns:a16="http://schemas.microsoft.com/office/drawing/2014/main" id="{E9C7F0CD-45A0-4E26-8FA8-C575DCCB9645}"/>
              </a:ext>
            </a:extLst>
          </p:cNvPr>
          <p:cNvSpPr txBox="1">
            <a:spLocks noChangeArrowheads="1"/>
          </p:cNvSpPr>
          <p:nvPr/>
        </p:nvSpPr>
        <p:spPr bwMode="auto">
          <a:xfrm>
            <a:off x="3565525" y="5370513"/>
            <a:ext cx="2287806" cy="369332"/>
          </a:xfrm>
          <a:prstGeom prst="rect">
            <a:avLst/>
          </a:prstGeom>
          <a:solidFill>
            <a:srgbClr val="00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dirty="0">
                <a:latin typeface="Arial" panose="020B0604020202020204" pitchFamily="34" charset="0"/>
                <a:cs typeface="Arial" panose="020B0604020202020204" pitchFamily="34" charset="0"/>
              </a:rPr>
              <a:t>Primary prevention</a:t>
            </a:r>
          </a:p>
        </p:txBody>
      </p:sp>
      <p:sp>
        <p:nvSpPr>
          <p:cNvPr id="23578" name="Text Box 25">
            <a:extLst>
              <a:ext uri="{FF2B5EF4-FFF2-40B4-BE49-F238E27FC236}">
                <a16:creationId xmlns:a16="http://schemas.microsoft.com/office/drawing/2014/main" id="{54C41BA3-24F3-4716-A193-D4C33924568A}"/>
              </a:ext>
            </a:extLst>
          </p:cNvPr>
          <p:cNvSpPr txBox="1">
            <a:spLocks noChangeArrowheads="1"/>
          </p:cNvSpPr>
          <p:nvPr/>
        </p:nvSpPr>
        <p:spPr bwMode="auto">
          <a:xfrm>
            <a:off x="6705600" y="54102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MY" altLang="en-US">
              <a:solidFill>
                <a:prstClr val="black"/>
              </a:solidFill>
              <a:latin typeface="Arial" panose="020B0604020202020204" pitchFamily="34" charset="0"/>
              <a:cs typeface="Arial" panose="020B0604020202020204" pitchFamily="34" charset="0"/>
            </a:endParaRPr>
          </a:p>
        </p:txBody>
      </p:sp>
      <p:sp>
        <p:nvSpPr>
          <p:cNvPr id="23579" name="Text Box 26">
            <a:extLst>
              <a:ext uri="{FF2B5EF4-FFF2-40B4-BE49-F238E27FC236}">
                <a16:creationId xmlns:a16="http://schemas.microsoft.com/office/drawing/2014/main" id="{F73946D6-5676-4E3F-9C09-1A8C32A8279C}"/>
              </a:ext>
            </a:extLst>
          </p:cNvPr>
          <p:cNvSpPr txBox="1">
            <a:spLocks noChangeArrowheads="1"/>
          </p:cNvSpPr>
          <p:nvPr/>
        </p:nvSpPr>
        <p:spPr bwMode="auto">
          <a:xfrm>
            <a:off x="6629401" y="5257801"/>
            <a:ext cx="2346325" cy="669925"/>
          </a:xfrm>
          <a:prstGeom prst="rect">
            <a:avLst/>
          </a:prstGeom>
          <a:solidFill>
            <a:srgbClr val="FF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dirty="0">
                <a:latin typeface="Arial" panose="020B0604020202020204" pitchFamily="34" charset="0"/>
                <a:cs typeface="Arial" panose="020B0604020202020204" pitchFamily="34" charset="0"/>
              </a:rPr>
              <a:t>Secondary</a:t>
            </a:r>
          </a:p>
          <a:p>
            <a:pPr fontAlgn="base">
              <a:spcBef>
                <a:spcPct val="0"/>
              </a:spcBef>
              <a:spcAft>
                <a:spcPct val="0"/>
              </a:spcAft>
            </a:pPr>
            <a:r>
              <a:rPr lang="en-US" altLang="en-US" b="1" dirty="0">
                <a:latin typeface="Arial" panose="020B0604020202020204" pitchFamily="34" charset="0"/>
                <a:cs typeface="Arial" panose="020B0604020202020204" pitchFamily="34" charset="0"/>
              </a:rPr>
              <a:t> prevention</a:t>
            </a:r>
          </a:p>
        </p:txBody>
      </p:sp>
      <p:sp>
        <p:nvSpPr>
          <p:cNvPr id="23580" name="Text Box 27">
            <a:extLst>
              <a:ext uri="{FF2B5EF4-FFF2-40B4-BE49-F238E27FC236}">
                <a16:creationId xmlns:a16="http://schemas.microsoft.com/office/drawing/2014/main" id="{F2657E4B-0D33-45D8-B43F-5F393B8D9033}"/>
              </a:ext>
            </a:extLst>
          </p:cNvPr>
          <p:cNvSpPr txBox="1">
            <a:spLocks noChangeArrowheads="1"/>
          </p:cNvSpPr>
          <p:nvPr/>
        </p:nvSpPr>
        <p:spPr bwMode="auto">
          <a:xfrm>
            <a:off x="9191624" y="5257801"/>
            <a:ext cx="1476373" cy="584775"/>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dirty="0">
                <a:solidFill>
                  <a:srgbClr val="E7E6E6"/>
                </a:solidFill>
                <a:latin typeface="Arial" panose="020B0604020202020204" pitchFamily="34" charset="0"/>
                <a:cs typeface="Arial" panose="020B0604020202020204" pitchFamily="34" charset="0"/>
              </a:rPr>
              <a:t>Tertiary prevention</a:t>
            </a:r>
          </a:p>
        </p:txBody>
      </p:sp>
      <p:sp>
        <p:nvSpPr>
          <p:cNvPr id="23581" name="Text Box 28">
            <a:extLst>
              <a:ext uri="{FF2B5EF4-FFF2-40B4-BE49-F238E27FC236}">
                <a16:creationId xmlns:a16="http://schemas.microsoft.com/office/drawing/2014/main" id="{8189048C-4245-43BC-9969-D60C5DF09A3D}"/>
              </a:ext>
            </a:extLst>
          </p:cNvPr>
          <p:cNvSpPr txBox="1">
            <a:spLocks noChangeArrowheads="1"/>
          </p:cNvSpPr>
          <p:nvPr/>
        </p:nvSpPr>
        <p:spPr bwMode="auto">
          <a:xfrm>
            <a:off x="1524000" y="60198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srgbClr val="0563C1"/>
                </a:solidFill>
                <a:latin typeface="Arial" panose="020B0604020202020204" pitchFamily="34" charset="0"/>
                <a:cs typeface="Arial" panose="020B0604020202020204" pitchFamily="34" charset="0"/>
              </a:rPr>
              <a:t>Modes Of intervention</a:t>
            </a:r>
          </a:p>
        </p:txBody>
      </p:sp>
      <p:sp>
        <p:nvSpPr>
          <p:cNvPr id="23582" name="Text Box 29">
            <a:extLst>
              <a:ext uri="{FF2B5EF4-FFF2-40B4-BE49-F238E27FC236}">
                <a16:creationId xmlns:a16="http://schemas.microsoft.com/office/drawing/2014/main" id="{D4E99816-3236-4203-87A7-AC0DAC98E9B3}"/>
              </a:ext>
            </a:extLst>
          </p:cNvPr>
          <p:cNvSpPr txBox="1">
            <a:spLocks noChangeArrowheads="1"/>
          </p:cNvSpPr>
          <p:nvPr/>
        </p:nvSpPr>
        <p:spPr bwMode="auto">
          <a:xfrm>
            <a:off x="3336926" y="5980113"/>
            <a:ext cx="1463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Health promotion</a:t>
            </a:r>
          </a:p>
        </p:txBody>
      </p:sp>
      <p:sp>
        <p:nvSpPr>
          <p:cNvPr id="23583" name="Text Box 30">
            <a:extLst>
              <a:ext uri="{FF2B5EF4-FFF2-40B4-BE49-F238E27FC236}">
                <a16:creationId xmlns:a16="http://schemas.microsoft.com/office/drawing/2014/main" id="{13D442D6-EA7A-43C7-BBF9-316D99F33DB1}"/>
              </a:ext>
            </a:extLst>
          </p:cNvPr>
          <p:cNvSpPr txBox="1">
            <a:spLocks noChangeArrowheads="1"/>
          </p:cNvSpPr>
          <p:nvPr/>
        </p:nvSpPr>
        <p:spPr bwMode="auto">
          <a:xfrm>
            <a:off x="4708526" y="5980113"/>
            <a:ext cx="1768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Specific protection</a:t>
            </a:r>
          </a:p>
        </p:txBody>
      </p:sp>
      <p:sp>
        <p:nvSpPr>
          <p:cNvPr id="23584" name="Text Box 31">
            <a:extLst>
              <a:ext uri="{FF2B5EF4-FFF2-40B4-BE49-F238E27FC236}">
                <a16:creationId xmlns:a16="http://schemas.microsoft.com/office/drawing/2014/main" id="{C6F11B7A-4369-49D6-AE78-36B6FCB76DE9}"/>
              </a:ext>
            </a:extLst>
          </p:cNvPr>
          <p:cNvSpPr txBox="1">
            <a:spLocks noChangeArrowheads="1"/>
          </p:cNvSpPr>
          <p:nvPr/>
        </p:nvSpPr>
        <p:spPr bwMode="auto">
          <a:xfrm>
            <a:off x="6527800" y="5949951"/>
            <a:ext cx="1905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prstClr val="black"/>
                </a:solidFill>
                <a:latin typeface="Arial" panose="020B0604020202020204" pitchFamily="34" charset="0"/>
                <a:cs typeface="Arial" panose="020B0604020202020204" pitchFamily="34" charset="0"/>
              </a:rPr>
              <a:t>Early diagnosis </a:t>
            </a:r>
          </a:p>
          <a:p>
            <a:pPr fontAlgn="base">
              <a:spcBef>
                <a:spcPct val="0"/>
              </a:spcBef>
              <a:spcAft>
                <a:spcPct val="0"/>
              </a:spcAft>
            </a:pPr>
            <a:r>
              <a:rPr lang="en-US" altLang="en-US" sz="1600" b="1">
                <a:solidFill>
                  <a:prstClr val="black"/>
                </a:solidFill>
                <a:latin typeface="Arial" panose="020B0604020202020204" pitchFamily="34" charset="0"/>
                <a:cs typeface="Arial" panose="020B0604020202020204" pitchFamily="34" charset="0"/>
              </a:rPr>
              <a:t>&amp; treatment</a:t>
            </a:r>
          </a:p>
        </p:txBody>
      </p:sp>
      <p:sp>
        <p:nvSpPr>
          <p:cNvPr id="23585" name="Text Box 32">
            <a:extLst>
              <a:ext uri="{FF2B5EF4-FFF2-40B4-BE49-F238E27FC236}">
                <a16:creationId xmlns:a16="http://schemas.microsoft.com/office/drawing/2014/main" id="{1C6EFA6B-9C04-49C8-A4EA-36DD47E97F31}"/>
              </a:ext>
            </a:extLst>
          </p:cNvPr>
          <p:cNvSpPr txBox="1">
            <a:spLocks noChangeArrowheads="1"/>
          </p:cNvSpPr>
          <p:nvPr/>
        </p:nvSpPr>
        <p:spPr bwMode="auto">
          <a:xfrm>
            <a:off x="8112126" y="6021389"/>
            <a:ext cx="11525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prstClr val="black"/>
                </a:solidFill>
                <a:latin typeface="Arial" panose="020B0604020202020204" pitchFamily="34" charset="0"/>
                <a:cs typeface="Arial" panose="020B0604020202020204" pitchFamily="34" charset="0"/>
              </a:rPr>
              <a:t>Disability </a:t>
            </a:r>
          </a:p>
          <a:p>
            <a:pPr fontAlgn="base">
              <a:spcBef>
                <a:spcPct val="0"/>
              </a:spcBef>
              <a:spcAft>
                <a:spcPct val="0"/>
              </a:spcAft>
            </a:pPr>
            <a:r>
              <a:rPr lang="en-US" altLang="en-US" sz="1600" b="1">
                <a:solidFill>
                  <a:prstClr val="black"/>
                </a:solidFill>
                <a:latin typeface="Arial" panose="020B0604020202020204" pitchFamily="34" charset="0"/>
                <a:cs typeface="Arial" panose="020B0604020202020204" pitchFamily="34" charset="0"/>
              </a:rPr>
              <a:t>limitation</a:t>
            </a:r>
          </a:p>
        </p:txBody>
      </p:sp>
      <p:sp>
        <p:nvSpPr>
          <p:cNvPr id="23586" name="Text Box 33">
            <a:extLst>
              <a:ext uri="{FF2B5EF4-FFF2-40B4-BE49-F238E27FC236}">
                <a16:creationId xmlns:a16="http://schemas.microsoft.com/office/drawing/2014/main" id="{AB1654D5-7DEC-495D-B98D-9B72997094BA}"/>
              </a:ext>
            </a:extLst>
          </p:cNvPr>
          <p:cNvSpPr txBox="1">
            <a:spLocks noChangeArrowheads="1"/>
          </p:cNvSpPr>
          <p:nvPr/>
        </p:nvSpPr>
        <p:spPr bwMode="auto">
          <a:xfrm>
            <a:off x="9551988" y="6021388"/>
            <a:ext cx="91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latin typeface="Arial" panose="020B0604020202020204" pitchFamily="34" charset="0"/>
                <a:cs typeface="Arial" panose="020B0604020202020204" pitchFamily="34" charset="0"/>
              </a:rPr>
              <a:t>Rehab</a:t>
            </a:r>
          </a:p>
        </p:txBody>
      </p:sp>
      <p:sp>
        <p:nvSpPr>
          <p:cNvPr id="23587" name="Text Box 34">
            <a:extLst>
              <a:ext uri="{FF2B5EF4-FFF2-40B4-BE49-F238E27FC236}">
                <a16:creationId xmlns:a16="http://schemas.microsoft.com/office/drawing/2014/main" id="{B7F6DAB4-BAC7-4DD1-A320-CDA8C7EE1938}"/>
              </a:ext>
            </a:extLst>
          </p:cNvPr>
          <p:cNvSpPr txBox="1">
            <a:spLocks noChangeArrowheads="1"/>
          </p:cNvSpPr>
          <p:nvPr/>
        </p:nvSpPr>
        <p:spPr bwMode="auto">
          <a:xfrm>
            <a:off x="1524000" y="518160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srgbClr val="FF3300"/>
                </a:solidFill>
                <a:latin typeface="Arial" panose="020B0604020202020204" pitchFamily="34" charset="0"/>
                <a:cs typeface="Arial" panose="020B0604020202020204" pitchFamily="34" charset="0"/>
              </a:rPr>
              <a:t>Levels</a:t>
            </a:r>
          </a:p>
          <a:p>
            <a:pPr fontAlgn="base">
              <a:spcBef>
                <a:spcPct val="0"/>
              </a:spcBef>
              <a:spcAft>
                <a:spcPct val="0"/>
              </a:spcAft>
            </a:pPr>
            <a:r>
              <a:rPr lang="en-US" altLang="en-US" b="1">
                <a:solidFill>
                  <a:srgbClr val="FF3300"/>
                </a:solidFill>
                <a:latin typeface="Arial" panose="020B0604020202020204" pitchFamily="34" charset="0"/>
                <a:cs typeface="Arial" panose="020B0604020202020204" pitchFamily="34" charset="0"/>
              </a:rPr>
              <a:t> of prevention</a:t>
            </a:r>
          </a:p>
        </p:txBody>
      </p:sp>
      <p:sp>
        <p:nvSpPr>
          <p:cNvPr id="23588" name="Line 35">
            <a:extLst>
              <a:ext uri="{FF2B5EF4-FFF2-40B4-BE49-F238E27FC236}">
                <a16:creationId xmlns:a16="http://schemas.microsoft.com/office/drawing/2014/main" id="{C3416005-0168-478F-943F-55645D6AB160}"/>
              </a:ext>
            </a:extLst>
          </p:cNvPr>
          <p:cNvSpPr>
            <a:spLocks noChangeShapeType="1"/>
          </p:cNvSpPr>
          <p:nvPr/>
        </p:nvSpPr>
        <p:spPr bwMode="auto">
          <a:xfrm>
            <a:off x="1524000" y="6019800"/>
            <a:ext cx="899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23589" name="Line 36">
            <a:extLst>
              <a:ext uri="{FF2B5EF4-FFF2-40B4-BE49-F238E27FC236}">
                <a16:creationId xmlns:a16="http://schemas.microsoft.com/office/drawing/2014/main" id="{7DD63832-F228-4B59-87F8-BA28AFD32B43}"/>
              </a:ext>
            </a:extLst>
          </p:cNvPr>
          <p:cNvSpPr>
            <a:spLocks noChangeShapeType="1"/>
          </p:cNvSpPr>
          <p:nvPr/>
        </p:nvSpPr>
        <p:spPr bwMode="auto">
          <a:xfrm>
            <a:off x="1524000" y="5181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23590" name="Line 37">
            <a:extLst>
              <a:ext uri="{FF2B5EF4-FFF2-40B4-BE49-F238E27FC236}">
                <a16:creationId xmlns:a16="http://schemas.microsoft.com/office/drawing/2014/main" id="{CDD0411B-A06E-482B-B35D-8093A5E7984A}"/>
              </a:ext>
            </a:extLst>
          </p:cNvPr>
          <p:cNvSpPr>
            <a:spLocks noChangeShapeType="1"/>
          </p:cNvSpPr>
          <p:nvPr/>
        </p:nvSpPr>
        <p:spPr bwMode="auto">
          <a:xfrm flipV="1">
            <a:off x="7464425" y="3357564"/>
            <a:ext cx="3024188" cy="17430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Calibri" panose="020F0502020204030204" pitchFamily="34" charset="0"/>
            </a:endParaRPr>
          </a:p>
        </p:txBody>
      </p:sp>
      <p:sp>
        <p:nvSpPr>
          <p:cNvPr id="23591" name="Text Box 38">
            <a:extLst>
              <a:ext uri="{FF2B5EF4-FFF2-40B4-BE49-F238E27FC236}">
                <a16:creationId xmlns:a16="http://schemas.microsoft.com/office/drawing/2014/main" id="{423B5E00-700D-48B1-AAA1-9CAD950F348E}"/>
              </a:ext>
            </a:extLst>
          </p:cNvPr>
          <p:cNvSpPr txBox="1">
            <a:spLocks noChangeArrowheads="1"/>
          </p:cNvSpPr>
          <p:nvPr/>
        </p:nvSpPr>
        <p:spPr bwMode="auto">
          <a:xfrm>
            <a:off x="6672264" y="3429001"/>
            <a:ext cx="1252534" cy="6000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dirty="0">
                <a:solidFill>
                  <a:prstClr val="black"/>
                </a:solidFill>
                <a:latin typeface="Arial" panose="020B0604020202020204" pitchFamily="34" charset="0"/>
                <a:cs typeface="Arial" panose="020B0604020202020204" pitchFamily="34" charset="0"/>
              </a:rPr>
              <a:t>Spectrum </a:t>
            </a:r>
          </a:p>
          <a:p>
            <a:pPr fontAlgn="base">
              <a:spcBef>
                <a:spcPct val="0"/>
              </a:spcBef>
              <a:spcAft>
                <a:spcPct val="0"/>
              </a:spcAft>
            </a:pPr>
            <a:r>
              <a:rPr lang="en-US" altLang="en-US" sz="1600" b="1" dirty="0">
                <a:solidFill>
                  <a:prstClr val="black"/>
                </a:solidFill>
                <a:latin typeface="Arial" panose="020B0604020202020204" pitchFamily="34" charset="0"/>
                <a:cs typeface="Arial" panose="020B0604020202020204" pitchFamily="34" charset="0"/>
              </a:rPr>
              <a:t>of disease</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8288F6-E9E5-4A34-B009-B33FFB23BAAD}"/>
              </a:ext>
            </a:extLst>
          </p:cNvPr>
          <p:cNvSpPr>
            <a:spLocks noGrp="1"/>
          </p:cNvSpPr>
          <p:nvPr>
            <p:ph type="title"/>
          </p:nvPr>
        </p:nvSpPr>
        <p:spPr>
          <a:xfrm>
            <a:off x="1981200" y="274638"/>
            <a:ext cx="7620000" cy="1143000"/>
          </a:xfrm>
        </p:spPr>
        <p:txBody>
          <a:bodyPr anchor="ctr">
            <a:normAutofit/>
          </a:bodyPr>
          <a:lstStyle/>
          <a:p>
            <a:pPr marL="114300">
              <a:lnSpc>
                <a:spcPct val="90000"/>
              </a:lnSpc>
            </a:pPr>
            <a:r>
              <a:rPr lang="en-US" sz="2200"/>
              <a:t>The progression of an infectious disease can be divided into five periods, which are related to the number of pathogen particles (red) and the severity of signs and symptoms (blue).</a:t>
            </a:r>
          </a:p>
          <a:p>
            <a:pPr marL="114300">
              <a:lnSpc>
                <a:spcPct val="90000"/>
              </a:lnSpc>
            </a:pPr>
            <a:endParaRPr lang="en-US" sz="2200"/>
          </a:p>
        </p:txBody>
      </p:sp>
      <p:pic>
        <p:nvPicPr>
          <p:cNvPr id="5" name="Picture 4" descr="Chart&#10;&#10;Description automatically generated">
            <a:extLst>
              <a:ext uri="{FF2B5EF4-FFF2-40B4-BE49-F238E27FC236}">
                <a16:creationId xmlns:a16="http://schemas.microsoft.com/office/drawing/2014/main" id="{24E99F66-F8E5-4F21-A62F-8E024939F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417638"/>
            <a:ext cx="7848600" cy="4983162"/>
          </a:xfrm>
          <a:prstGeom prst="rect">
            <a:avLst/>
          </a:prstGeom>
          <a:noFill/>
        </p:spPr>
      </p:pic>
    </p:spTree>
    <p:custDataLst>
      <p:tags r:id="rId1"/>
    </p:custDataLst>
    <p:extLst>
      <p:ext uri="{BB962C8B-B14F-4D97-AF65-F5344CB8AC3E}">
        <p14:creationId xmlns:p14="http://schemas.microsoft.com/office/powerpoint/2010/main" val="3788544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92EE135-5A8E-4BC4-BFEF-F43C74FCE84E}"/>
              </a:ext>
            </a:extLst>
          </p:cNvPr>
          <p:cNvSpPr>
            <a:spLocks noGrp="1" noRot="1" noChangeArrowheads="1"/>
          </p:cNvSpPr>
          <p:nvPr>
            <p:ph type="title"/>
          </p:nvPr>
        </p:nvSpPr>
        <p:spPr>
          <a:xfrm>
            <a:off x="1378226" y="115887"/>
            <a:ext cx="8832574" cy="720727"/>
          </a:xfrm>
        </p:spPr>
        <p:txBody>
          <a:bodyPr/>
          <a:lstStyle/>
          <a:p>
            <a:pPr eaLnBrk="1" hangingPunct="1"/>
            <a:r>
              <a:rPr lang="en-US" altLang="en-US" sz="3200" dirty="0"/>
              <a:t>    Iceberg Phenomena</a:t>
            </a:r>
          </a:p>
        </p:txBody>
      </p:sp>
      <p:sp>
        <p:nvSpPr>
          <p:cNvPr id="15363" name="Rectangle 3">
            <a:extLst>
              <a:ext uri="{FF2B5EF4-FFF2-40B4-BE49-F238E27FC236}">
                <a16:creationId xmlns:a16="http://schemas.microsoft.com/office/drawing/2014/main" id="{1343EA4D-88C3-4898-94D9-0B0594834FEB}"/>
              </a:ext>
            </a:extLst>
          </p:cNvPr>
          <p:cNvSpPr>
            <a:spLocks noGrp="1" noChangeArrowheads="1"/>
          </p:cNvSpPr>
          <p:nvPr>
            <p:ph idx="1"/>
          </p:nvPr>
        </p:nvSpPr>
        <p:spPr>
          <a:xfrm>
            <a:off x="1506401" y="908050"/>
            <a:ext cx="9847399" cy="2305050"/>
          </a:xfrm>
        </p:spPr>
        <p:txBody>
          <a:bodyPr rtlCol="0">
            <a:noAutofit/>
          </a:bodyPr>
          <a:lstStyle/>
          <a:p>
            <a:pPr eaLnBrk="1" fontAlgn="auto" hangingPunct="1">
              <a:lnSpc>
                <a:spcPct val="80000"/>
              </a:lnSpc>
              <a:spcAft>
                <a:spcPts val="0"/>
              </a:spcAft>
              <a:defRPr/>
            </a:pPr>
            <a:r>
              <a:rPr lang="en-US" sz="2200" dirty="0"/>
              <a:t>This concept is closely related to spectrum of disease.</a:t>
            </a:r>
          </a:p>
          <a:p>
            <a:pPr eaLnBrk="1" fontAlgn="auto" hangingPunct="1">
              <a:lnSpc>
                <a:spcPct val="80000"/>
              </a:lnSpc>
              <a:spcAft>
                <a:spcPts val="0"/>
              </a:spcAft>
              <a:defRPr/>
            </a:pPr>
            <a:r>
              <a:rPr lang="en-US" sz="2200" dirty="0"/>
              <a:t>The floating tip of the iceberg is what the physicians sees in the community and seek treatment  (clinical cases)</a:t>
            </a:r>
          </a:p>
          <a:p>
            <a:pPr eaLnBrk="1" fontAlgn="auto" hangingPunct="1">
              <a:lnSpc>
                <a:spcPct val="80000"/>
              </a:lnSpc>
              <a:spcAft>
                <a:spcPts val="0"/>
              </a:spcAft>
              <a:defRPr/>
            </a:pPr>
            <a:r>
              <a:rPr lang="en-US" sz="2200" dirty="0"/>
              <a:t>The vast submerged portion of the iceberg represents the hidden mass of disease. (latent, inapparent, presymptomatic, undiagnosed cases, carriers ) which the physician does not see</a:t>
            </a:r>
          </a:p>
          <a:p>
            <a:pPr eaLnBrk="1" fontAlgn="auto" hangingPunct="1">
              <a:lnSpc>
                <a:spcPct val="80000"/>
              </a:lnSpc>
              <a:spcAft>
                <a:spcPts val="0"/>
              </a:spcAft>
              <a:defRPr/>
            </a:pPr>
            <a:r>
              <a:rPr lang="en-US" sz="2200" dirty="0"/>
              <a:t>A larger number of people did not seek treatment compared to the ‘tip’ of the iceberg–those who seek treatment</a:t>
            </a:r>
          </a:p>
        </p:txBody>
      </p:sp>
      <p:sp>
        <p:nvSpPr>
          <p:cNvPr id="25604" name="Slide Number Placeholder 4">
            <a:extLst>
              <a:ext uri="{FF2B5EF4-FFF2-40B4-BE49-F238E27FC236}">
                <a16:creationId xmlns:a16="http://schemas.microsoft.com/office/drawing/2014/main" id="{7BFFDFBF-43AC-4BD2-9A34-F6C22ADF41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E4D3F3F-61D3-4CB0-8289-A1CDBB433AAD}" type="slidenum">
              <a:rPr lang="en-US" altLang="en-US" sz="1200">
                <a:solidFill>
                  <a:prstClr val="black"/>
                </a:solidFill>
                <a:latin typeface="Arial" panose="020B0604020202020204" pitchFamily="34" charset="0"/>
                <a:cs typeface="Arial" panose="020B0604020202020204" pitchFamily="34" charset="0"/>
              </a:rPr>
              <a:pPr fontAlgn="base">
                <a:spcBef>
                  <a:spcPct val="0"/>
                </a:spcBef>
                <a:spcAft>
                  <a:spcPct val="0"/>
                </a:spcAft>
              </a:pPr>
              <a:t>37</a:t>
            </a:fld>
            <a:endParaRPr lang="en-US" altLang="en-US" sz="1200">
              <a:solidFill>
                <a:prstClr val="black"/>
              </a:solidFill>
              <a:latin typeface="Arial" panose="020B0604020202020204" pitchFamily="34" charset="0"/>
              <a:cs typeface="Arial" panose="020B0604020202020204" pitchFamily="34" charset="0"/>
            </a:endParaRPr>
          </a:p>
        </p:txBody>
      </p:sp>
      <p:sp>
        <p:nvSpPr>
          <p:cNvPr id="15364" name="AutoShape 4">
            <a:extLst>
              <a:ext uri="{FF2B5EF4-FFF2-40B4-BE49-F238E27FC236}">
                <a16:creationId xmlns:a16="http://schemas.microsoft.com/office/drawing/2014/main" id="{29D9B3DC-48AF-4797-88ED-7745C9F6FADA}"/>
              </a:ext>
            </a:extLst>
          </p:cNvPr>
          <p:cNvSpPr>
            <a:spLocks noChangeArrowheads="1"/>
          </p:cNvSpPr>
          <p:nvPr/>
        </p:nvSpPr>
        <p:spPr bwMode="auto">
          <a:xfrm>
            <a:off x="4079876" y="4087814"/>
            <a:ext cx="3960813" cy="2509837"/>
          </a:xfrm>
          <a:prstGeom prst="triangle">
            <a:avLst>
              <a:gd name="adj" fmla="val 50000"/>
            </a:avLst>
          </a:prstGeom>
          <a:gradFill rotWithShape="1">
            <a:gsLst>
              <a:gs pos="0">
                <a:schemeClr val="folHlink"/>
              </a:gs>
              <a:gs pos="100000">
                <a:schemeClr val="hlink"/>
              </a:gs>
            </a:gsLst>
            <a:lin ang="5400000" scaled="1"/>
          </a:gradFill>
          <a:ln w="9525">
            <a:solidFill>
              <a:srgbClr val="181614"/>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1700" b="1">
                <a:solidFill>
                  <a:srgbClr val="181614"/>
                </a:solidFill>
                <a:latin typeface="Arial" panose="020B0604020202020204" pitchFamily="34" charset="0"/>
                <a:cs typeface="Arial" panose="020B0604020202020204" pitchFamily="34" charset="0"/>
              </a:rPr>
              <a:t>PATIENTS WITH ASYMPTOMATI</a:t>
            </a:r>
          </a:p>
          <a:p>
            <a:pPr algn="ctr" fontAlgn="base">
              <a:spcBef>
                <a:spcPct val="0"/>
              </a:spcBef>
              <a:spcAft>
                <a:spcPct val="0"/>
              </a:spcAft>
            </a:pPr>
            <a:r>
              <a:rPr lang="en-US" altLang="en-US" sz="1700" b="1">
                <a:solidFill>
                  <a:srgbClr val="181614"/>
                </a:solidFill>
                <a:latin typeface="Arial" panose="020B0604020202020204" pitchFamily="34" charset="0"/>
                <a:cs typeface="Arial" panose="020B0604020202020204" pitchFamily="34" charset="0"/>
              </a:rPr>
              <a:t>DISEASE</a:t>
            </a:r>
          </a:p>
          <a:p>
            <a:pPr fontAlgn="base">
              <a:spcBef>
                <a:spcPct val="0"/>
              </a:spcBef>
              <a:spcAft>
                <a:spcPct val="0"/>
              </a:spcAft>
            </a:pPr>
            <a:endParaRPr lang="en-US" altLang="en-US" sz="1600" b="1">
              <a:solidFill>
                <a:srgbClr val="181614"/>
              </a:solidFill>
              <a:latin typeface="Times New Roman" panose="02020603050405020304" pitchFamily="18" charset="0"/>
              <a:cs typeface="Arial" panose="020B0604020202020204" pitchFamily="34" charset="0"/>
            </a:endParaRPr>
          </a:p>
        </p:txBody>
      </p:sp>
      <p:sp>
        <p:nvSpPr>
          <p:cNvPr id="25606" name="AutoShape 5">
            <a:extLst>
              <a:ext uri="{FF2B5EF4-FFF2-40B4-BE49-F238E27FC236}">
                <a16:creationId xmlns:a16="http://schemas.microsoft.com/office/drawing/2014/main" id="{5061AEBB-274E-4AC2-82DD-0AC5F784AF08}"/>
              </a:ext>
            </a:extLst>
          </p:cNvPr>
          <p:cNvSpPr>
            <a:spLocks/>
          </p:cNvSpPr>
          <p:nvPr/>
        </p:nvSpPr>
        <p:spPr bwMode="auto">
          <a:xfrm>
            <a:off x="7870826" y="4941888"/>
            <a:ext cx="385763" cy="1643062"/>
          </a:xfrm>
          <a:prstGeom prst="rightBrace">
            <a:avLst>
              <a:gd name="adj1" fmla="val 35494"/>
              <a:gd name="adj2" fmla="val 50000"/>
            </a:avLst>
          </a:prstGeom>
          <a:noFill/>
          <a:ln w="38100">
            <a:solidFill>
              <a:srgbClr val="0000FF"/>
            </a:solidFill>
            <a:round/>
            <a:headEnd/>
            <a:tailEnd/>
          </a:ln>
          <a:extLst>
            <a:ext uri="{909E8E84-426E-40DD-AFC4-6F175D3DCCD1}">
              <a14:hiddenFill xmlns:a14="http://schemas.microsoft.com/office/drawing/2010/main">
                <a:solidFill>
                  <a:srgbClr val="A50021"/>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25607" name="AutoShape 6">
            <a:extLst>
              <a:ext uri="{FF2B5EF4-FFF2-40B4-BE49-F238E27FC236}">
                <a16:creationId xmlns:a16="http://schemas.microsoft.com/office/drawing/2014/main" id="{8D89C07D-44EF-4133-81A9-C478EE4996B0}"/>
              </a:ext>
            </a:extLst>
          </p:cNvPr>
          <p:cNvSpPr>
            <a:spLocks/>
          </p:cNvSpPr>
          <p:nvPr/>
        </p:nvSpPr>
        <p:spPr bwMode="auto">
          <a:xfrm>
            <a:off x="7912101" y="4005263"/>
            <a:ext cx="415925" cy="938212"/>
          </a:xfrm>
          <a:prstGeom prst="rightBrace">
            <a:avLst>
              <a:gd name="adj1" fmla="val 18798"/>
              <a:gd name="adj2" fmla="val 50083"/>
            </a:avLst>
          </a:prstGeom>
          <a:noFill/>
          <a:ln w="38100">
            <a:solidFill>
              <a:srgbClr val="0000FF"/>
            </a:solidFill>
            <a:round/>
            <a:headEnd/>
            <a:tailEnd/>
          </a:ln>
          <a:extLst>
            <a:ext uri="{909E8E84-426E-40DD-AFC4-6F175D3DCCD1}">
              <a14:hiddenFill xmlns:a14="http://schemas.microsoft.com/office/drawing/2010/main">
                <a:solidFill>
                  <a:srgbClr val="A50021"/>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black"/>
              </a:solidFill>
              <a:latin typeface="Arial" panose="020B0604020202020204" pitchFamily="34" charset="0"/>
              <a:cs typeface="Arial" panose="020B0604020202020204" pitchFamily="34" charset="0"/>
            </a:endParaRPr>
          </a:p>
        </p:txBody>
      </p:sp>
      <p:sp>
        <p:nvSpPr>
          <p:cNvPr id="15367" name="Text Box 7">
            <a:extLst>
              <a:ext uri="{FF2B5EF4-FFF2-40B4-BE49-F238E27FC236}">
                <a16:creationId xmlns:a16="http://schemas.microsoft.com/office/drawing/2014/main" id="{9E1F62AC-6454-4A6F-9759-7AD358F6572B}"/>
              </a:ext>
            </a:extLst>
          </p:cNvPr>
          <p:cNvSpPr txBox="1">
            <a:spLocks noChangeArrowheads="1"/>
          </p:cNvSpPr>
          <p:nvPr/>
        </p:nvSpPr>
        <p:spPr bwMode="auto">
          <a:xfrm>
            <a:off x="8474075" y="4221163"/>
            <a:ext cx="1582738" cy="468312"/>
          </a:xfrm>
          <a:prstGeom prst="rect">
            <a:avLst/>
          </a:prstGeom>
          <a:solidFill>
            <a:srgbClr val="FF9900"/>
          </a:solidFill>
          <a:ln w="9525">
            <a:solidFill>
              <a:srgbClr val="181614"/>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1600" b="1">
                <a:solidFill>
                  <a:srgbClr val="181614"/>
                </a:solidFill>
                <a:latin typeface="Times New Roman" panose="02020603050405020304" pitchFamily="18" charset="0"/>
                <a:cs typeface="Arial" panose="020B0604020202020204" pitchFamily="34" charset="0"/>
              </a:rPr>
              <a:t>Seek Treatment</a:t>
            </a:r>
          </a:p>
        </p:txBody>
      </p:sp>
      <p:sp>
        <p:nvSpPr>
          <p:cNvPr id="15368" name="Text Box 8">
            <a:extLst>
              <a:ext uri="{FF2B5EF4-FFF2-40B4-BE49-F238E27FC236}">
                <a16:creationId xmlns:a16="http://schemas.microsoft.com/office/drawing/2014/main" id="{291E71AD-CD1D-4DAF-A348-57C0DBE74C47}"/>
              </a:ext>
            </a:extLst>
          </p:cNvPr>
          <p:cNvSpPr txBox="1">
            <a:spLocks noChangeArrowheads="1"/>
          </p:cNvSpPr>
          <p:nvPr/>
        </p:nvSpPr>
        <p:spPr bwMode="auto">
          <a:xfrm>
            <a:off x="8408988" y="5445125"/>
            <a:ext cx="1719262" cy="585788"/>
          </a:xfrm>
          <a:prstGeom prst="rect">
            <a:avLst/>
          </a:prstGeom>
          <a:solidFill>
            <a:srgbClr val="A50021"/>
          </a:solidFill>
          <a:ln w="9525">
            <a:solidFill>
              <a:srgbClr val="FFFF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1500" b="1">
                <a:solidFill>
                  <a:srgbClr val="FFFF00"/>
                </a:solidFill>
                <a:latin typeface="Times New Roman" panose="02020603050405020304" pitchFamily="18" charset="0"/>
                <a:cs typeface="Arial" panose="020B0604020202020204" pitchFamily="34" charset="0"/>
              </a:rPr>
              <a:t>Do not seek treatment</a:t>
            </a:r>
          </a:p>
        </p:txBody>
      </p:sp>
      <p:sp>
        <p:nvSpPr>
          <p:cNvPr id="15369" name="Text Box 9">
            <a:extLst>
              <a:ext uri="{FF2B5EF4-FFF2-40B4-BE49-F238E27FC236}">
                <a16:creationId xmlns:a16="http://schemas.microsoft.com/office/drawing/2014/main" id="{6306BE60-D621-4492-ADA9-100EA595A65D}"/>
              </a:ext>
            </a:extLst>
          </p:cNvPr>
          <p:cNvSpPr txBox="1">
            <a:spLocks noChangeArrowheads="1"/>
          </p:cNvSpPr>
          <p:nvPr/>
        </p:nvSpPr>
        <p:spPr bwMode="auto">
          <a:xfrm>
            <a:off x="4784035" y="3644900"/>
            <a:ext cx="2591491" cy="442913"/>
          </a:xfrm>
          <a:prstGeom prst="rect">
            <a:avLst/>
          </a:prstGeom>
          <a:solidFill>
            <a:srgbClr val="008000"/>
          </a:solidFill>
          <a:ln w="9525">
            <a:solidFill>
              <a:srgbClr val="FFFF00"/>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1600" b="1">
                <a:solidFill>
                  <a:srgbClr val="FFFF00"/>
                </a:solidFill>
                <a:latin typeface="Times New Roman" panose="02020603050405020304" pitchFamily="18" charset="0"/>
                <a:cs typeface="Arial" panose="020B0604020202020204" pitchFamily="34" charset="0"/>
              </a:rPr>
              <a:t>The Clinical Iceberg</a:t>
            </a:r>
          </a:p>
        </p:txBody>
      </p:sp>
      <p:sp>
        <p:nvSpPr>
          <p:cNvPr id="25611" name="Line 10">
            <a:extLst>
              <a:ext uri="{FF2B5EF4-FFF2-40B4-BE49-F238E27FC236}">
                <a16:creationId xmlns:a16="http://schemas.microsoft.com/office/drawing/2014/main" id="{1DDF180E-307B-411B-A9F5-4FFDAD51273B}"/>
              </a:ext>
            </a:extLst>
          </p:cNvPr>
          <p:cNvSpPr>
            <a:spLocks noChangeShapeType="1"/>
          </p:cNvSpPr>
          <p:nvPr/>
        </p:nvSpPr>
        <p:spPr bwMode="auto">
          <a:xfrm flipH="1">
            <a:off x="4224339" y="4941888"/>
            <a:ext cx="3671887" cy="0"/>
          </a:xfrm>
          <a:prstGeom prst="line">
            <a:avLst/>
          </a:prstGeom>
          <a:noFill/>
          <a:ln w="38100" cap="rnd">
            <a:solidFill>
              <a:srgbClr val="3366FF"/>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a:solidFill>
                <a:prstClr val="black"/>
              </a:solidFill>
              <a:latin typeface="Calibri" panose="020F050202020403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369"/>
                                        </p:tgtEl>
                                        <p:attrNameLst>
                                          <p:attrName>style.visibility</p:attrName>
                                        </p:attrNameLst>
                                      </p:cBhvr>
                                      <p:to>
                                        <p:strVal val="visible"/>
                                      </p:to>
                                    </p:set>
                                    <p:animEffect transition="in" filter="fade">
                                      <p:cBhvr>
                                        <p:cTn id="14" dur="1000"/>
                                        <p:tgtEl>
                                          <p:spTgt spid="15369"/>
                                        </p:tgtEl>
                                      </p:cBhvr>
                                    </p:animEffect>
                                    <p:anim calcmode="lin" valueType="num">
                                      <p:cBhvr>
                                        <p:cTn id="15" dur="1000" fill="hold"/>
                                        <p:tgtEl>
                                          <p:spTgt spid="15369"/>
                                        </p:tgtEl>
                                        <p:attrNameLst>
                                          <p:attrName>ppt_x</p:attrName>
                                        </p:attrNameLst>
                                      </p:cBhvr>
                                      <p:tavLst>
                                        <p:tav tm="0">
                                          <p:val>
                                            <p:strVal val="#ppt_x"/>
                                          </p:val>
                                        </p:tav>
                                        <p:tav tm="100000">
                                          <p:val>
                                            <p:strVal val="#ppt_x"/>
                                          </p:val>
                                        </p:tav>
                                      </p:tavLst>
                                    </p:anim>
                                    <p:anim calcmode="lin" valueType="num">
                                      <p:cBhvr>
                                        <p:cTn id="16" dur="1000" fill="hold"/>
                                        <p:tgtEl>
                                          <p:spTgt spid="1536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367"/>
                                        </p:tgtEl>
                                        <p:attrNameLst>
                                          <p:attrName>style.visibility</p:attrName>
                                        </p:attrNameLst>
                                      </p:cBhvr>
                                      <p:to>
                                        <p:strVal val="visible"/>
                                      </p:to>
                                    </p:set>
                                    <p:animEffect transition="in" filter="fade">
                                      <p:cBhvr>
                                        <p:cTn id="21" dur="1000"/>
                                        <p:tgtEl>
                                          <p:spTgt spid="15367"/>
                                        </p:tgtEl>
                                      </p:cBhvr>
                                    </p:animEffect>
                                    <p:anim calcmode="lin" valueType="num">
                                      <p:cBhvr>
                                        <p:cTn id="22" dur="1000" fill="hold"/>
                                        <p:tgtEl>
                                          <p:spTgt spid="15367"/>
                                        </p:tgtEl>
                                        <p:attrNameLst>
                                          <p:attrName>ppt_x</p:attrName>
                                        </p:attrNameLst>
                                      </p:cBhvr>
                                      <p:tavLst>
                                        <p:tav tm="0">
                                          <p:val>
                                            <p:strVal val="#ppt_x"/>
                                          </p:val>
                                        </p:tav>
                                        <p:tav tm="100000">
                                          <p:val>
                                            <p:strVal val="#ppt_x"/>
                                          </p:val>
                                        </p:tav>
                                      </p:tavLst>
                                    </p:anim>
                                    <p:anim calcmode="lin" valueType="num">
                                      <p:cBhvr>
                                        <p:cTn id="23" dur="1000" fill="hold"/>
                                        <p:tgtEl>
                                          <p:spTgt spid="1536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368"/>
                                        </p:tgtEl>
                                        <p:attrNameLst>
                                          <p:attrName>style.visibility</p:attrName>
                                        </p:attrNameLst>
                                      </p:cBhvr>
                                      <p:to>
                                        <p:strVal val="visible"/>
                                      </p:to>
                                    </p:set>
                                    <p:animEffect transition="in" filter="fade">
                                      <p:cBhvr>
                                        <p:cTn id="28" dur="1000"/>
                                        <p:tgtEl>
                                          <p:spTgt spid="15368"/>
                                        </p:tgtEl>
                                      </p:cBhvr>
                                    </p:animEffect>
                                    <p:anim calcmode="lin" valueType="num">
                                      <p:cBhvr>
                                        <p:cTn id="29" dur="1000" fill="hold"/>
                                        <p:tgtEl>
                                          <p:spTgt spid="15368"/>
                                        </p:tgtEl>
                                        <p:attrNameLst>
                                          <p:attrName>ppt_x</p:attrName>
                                        </p:attrNameLst>
                                      </p:cBhvr>
                                      <p:tavLst>
                                        <p:tav tm="0">
                                          <p:val>
                                            <p:strVal val="#ppt_x"/>
                                          </p:val>
                                        </p:tav>
                                        <p:tav tm="100000">
                                          <p:val>
                                            <p:strVal val="#ppt_x"/>
                                          </p:val>
                                        </p:tav>
                                      </p:tavLst>
                                    </p:anim>
                                    <p:anim calcmode="lin" valueType="num">
                                      <p:cBhvr>
                                        <p:cTn id="30" dur="1000" fill="hold"/>
                                        <p:tgtEl>
                                          <p:spTgt spid="153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7" grpId="0" animBg="1"/>
      <p:bldP spid="15368" grpId="0" animBg="1"/>
      <p:bldP spid="1536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CA9A97B-87D0-4093-9843-0C917D4B5D4F}"/>
              </a:ext>
            </a:extLst>
          </p:cNvPr>
          <p:cNvSpPr>
            <a:spLocks noGrp="1"/>
          </p:cNvSpPr>
          <p:nvPr>
            <p:ph type="title"/>
          </p:nvPr>
        </p:nvSpPr>
        <p:spPr>
          <a:xfrm>
            <a:off x="6513632" y="2164976"/>
            <a:ext cx="5260736" cy="2474259"/>
          </a:xfrm>
        </p:spPr>
        <p:txBody>
          <a:bodyPr vert="horz" lIns="91440" tIns="45720" rIns="91440" bIns="45720" rtlCol="0" anchor="b">
            <a:normAutofit/>
          </a:bodyPr>
          <a:lstStyle/>
          <a:p>
            <a:pPr algn="ctr" defTabSz="914400"/>
            <a:r>
              <a:rPr lang="en-US" sz="4800" b="1" kern="1200" dirty="0">
                <a:solidFill>
                  <a:srgbClr val="00B050"/>
                </a:solidFill>
                <a:latin typeface="Algerian" panose="04020705040A02060702" pitchFamily="82" charset="0"/>
              </a:rPr>
              <a:t>THANK YOU</a:t>
            </a:r>
            <a:br>
              <a:rPr lang="en-US" sz="4800" b="1" kern="1200" dirty="0">
                <a:solidFill>
                  <a:srgbClr val="00B050"/>
                </a:solidFill>
                <a:latin typeface="Algerian" panose="04020705040A02060702" pitchFamily="82" charset="0"/>
              </a:rPr>
            </a:br>
            <a:br>
              <a:rPr lang="en-US" sz="4800" b="1" kern="1200" dirty="0">
                <a:solidFill>
                  <a:srgbClr val="00B050"/>
                </a:solidFill>
                <a:latin typeface="Algerian" panose="04020705040A02060702" pitchFamily="82" charset="0"/>
              </a:rPr>
            </a:br>
            <a:r>
              <a:rPr lang="en-US" sz="4800" b="1" kern="1200" dirty="0">
                <a:solidFill>
                  <a:srgbClr val="00B050"/>
                </a:solidFill>
                <a:latin typeface="Algerian" panose="04020705040A02060702" pitchFamily="82" charset="0"/>
              </a:rPr>
              <a:t>ANY QUESTIONS?</a:t>
            </a:r>
          </a:p>
        </p:txBody>
      </p:sp>
      <p:pic>
        <p:nvPicPr>
          <p:cNvPr id="22530" name="Picture 2" descr="If you want to predict the future,&#10;create it.&#10;• not simply be responsive&#10;to changes, you must&#10;create the future.&#10;• Health ...">
            <a:extLst>
              <a:ext uri="{FF2B5EF4-FFF2-40B4-BE49-F238E27FC236}">
                <a16:creationId xmlns:a16="http://schemas.microsoft.com/office/drawing/2014/main" id="{2C539618-0537-420A-925F-B42035E74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845"/>
          <a:stretch/>
        </p:blipFill>
        <p:spPr bwMode="auto">
          <a:xfrm>
            <a:off x="218341" y="319315"/>
            <a:ext cx="6429202" cy="5114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14D494-65F6-4AD5-825F-E15F378B0B47}"/>
              </a:ext>
            </a:extLst>
          </p:cNvPr>
          <p:cNvSpPr txBox="1"/>
          <p:nvPr/>
        </p:nvSpPr>
        <p:spPr>
          <a:xfrm>
            <a:off x="218340" y="5897217"/>
            <a:ext cx="3876582" cy="830997"/>
          </a:xfrm>
          <a:prstGeom prst="rect">
            <a:avLst/>
          </a:prstGeom>
          <a:noFill/>
        </p:spPr>
        <p:txBody>
          <a:bodyPr wrap="square">
            <a:spAutoFit/>
          </a:bodyPr>
          <a:lstStyle/>
          <a:p>
            <a:r>
              <a:rPr lang="en-US" sz="1600" dirty="0"/>
              <a:t>https://www.slideshare.net/MBA-ASAP/strategic-management-of-healthcare-organizations</a:t>
            </a:r>
          </a:p>
        </p:txBody>
      </p:sp>
      <p:pic>
        <p:nvPicPr>
          <p:cNvPr id="9" name="Picture 8" descr="Logo, company name&#10;&#10;Description automatically generated">
            <a:extLst>
              <a:ext uri="{FF2B5EF4-FFF2-40B4-BE49-F238E27FC236}">
                <a16:creationId xmlns:a16="http://schemas.microsoft.com/office/drawing/2014/main" id="{C529C9DB-2F62-4654-802A-5561EF76D4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352" r="18636" b="2"/>
          <a:stretch/>
        </p:blipFill>
        <p:spPr>
          <a:xfrm>
            <a:off x="8136835" y="530086"/>
            <a:ext cx="2017779" cy="1634889"/>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01282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8CE3-B11E-6F61-391B-0667583215B5}"/>
              </a:ext>
            </a:extLst>
          </p:cNvPr>
          <p:cNvSpPr>
            <a:spLocks noGrp="1"/>
          </p:cNvSpPr>
          <p:nvPr>
            <p:ph type="title"/>
          </p:nvPr>
        </p:nvSpPr>
        <p:spPr>
          <a:xfrm>
            <a:off x="412955" y="875071"/>
            <a:ext cx="3637935" cy="4649429"/>
          </a:xfrm>
        </p:spPr>
        <p:txBody>
          <a:bodyPr/>
          <a:lstStyle/>
          <a:p>
            <a:pPr algn="ctr"/>
            <a:r>
              <a:rPr lang="en-GB" sz="3200" b="0" i="0" dirty="0">
                <a:solidFill>
                  <a:srgbClr val="7030A0"/>
                </a:solidFill>
                <a:effectLst/>
                <a:latin typeface="Indeed Sans"/>
              </a:rPr>
              <a:t>"The first rule of management is delegation. </a:t>
            </a:r>
            <a:br>
              <a:rPr lang="en-GB" sz="3200" b="0" i="0" dirty="0">
                <a:solidFill>
                  <a:srgbClr val="7030A0"/>
                </a:solidFill>
                <a:effectLst/>
                <a:latin typeface="Indeed Sans"/>
              </a:rPr>
            </a:br>
            <a:r>
              <a:rPr lang="en-GB" sz="3200" b="0" i="0" dirty="0">
                <a:solidFill>
                  <a:srgbClr val="7030A0"/>
                </a:solidFill>
                <a:effectLst/>
                <a:latin typeface="Indeed Sans"/>
              </a:rPr>
              <a:t>Don't try and do everything yourself because you can’t.”</a:t>
            </a:r>
            <a:br>
              <a:rPr lang="en-GB" sz="3200" b="0" i="0" dirty="0">
                <a:solidFill>
                  <a:srgbClr val="7030A0"/>
                </a:solidFill>
                <a:effectLst/>
                <a:latin typeface="Indeed Sans"/>
              </a:rPr>
            </a:br>
            <a:br>
              <a:rPr lang="en-GB" sz="3200" b="0" i="0" dirty="0">
                <a:solidFill>
                  <a:srgbClr val="7030A0"/>
                </a:solidFill>
                <a:effectLst/>
                <a:latin typeface="Indeed Sans"/>
              </a:rPr>
            </a:br>
            <a:r>
              <a:rPr lang="en-GB" sz="3200" b="0" i="1" dirty="0">
                <a:solidFill>
                  <a:srgbClr val="7030A0"/>
                </a:solidFill>
                <a:effectLst/>
                <a:latin typeface="Indeed Sans"/>
              </a:rPr>
              <a:t>Anthea Turner</a:t>
            </a:r>
            <a:br>
              <a:rPr lang="en-GB" sz="3200" b="0" i="0" dirty="0">
                <a:solidFill>
                  <a:srgbClr val="2D2D2D"/>
                </a:solidFill>
                <a:effectLst/>
                <a:latin typeface="Indeed Sans"/>
              </a:rPr>
            </a:br>
            <a:br>
              <a:rPr lang="en-GB" sz="3200" b="0" i="0" dirty="0">
                <a:solidFill>
                  <a:srgbClr val="2D2D2D"/>
                </a:solidFill>
                <a:effectLst/>
                <a:latin typeface="Indeed Sans"/>
              </a:rPr>
            </a:br>
            <a:endParaRPr lang="en-GB" sz="3200" dirty="0"/>
          </a:p>
        </p:txBody>
      </p:sp>
      <p:sp>
        <p:nvSpPr>
          <p:cNvPr id="3" name="Content Placeholder 2">
            <a:extLst>
              <a:ext uri="{FF2B5EF4-FFF2-40B4-BE49-F238E27FC236}">
                <a16:creationId xmlns:a16="http://schemas.microsoft.com/office/drawing/2014/main" id="{D9A13215-5F0C-C186-C138-B9051D4941B7}"/>
              </a:ext>
            </a:extLst>
          </p:cNvPr>
          <p:cNvSpPr>
            <a:spLocks noGrp="1"/>
          </p:cNvSpPr>
          <p:nvPr>
            <p:ph idx="1"/>
          </p:nvPr>
        </p:nvSpPr>
        <p:spPr>
          <a:xfrm>
            <a:off x="4650658" y="1150374"/>
            <a:ext cx="7032174" cy="5075082"/>
          </a:xfrm>
        </p:spPr>
        <p:txBody>
          <a:bodyPr/>
          <a:lstStyle/>
          <a:p>
            <a:pPr algn="ctr"/>
            <a:r>
              <a:rPr lang="en-US" altLang="en-US" sz="2800" dirty="0"/>
              <a:t>A process of establishing a mission (</a:t>
            </a:r>
            <a:r>
              <a:rPr lang="en-US" altLang="en-US" sz="2800" b="1" u="sng" dirty="0">
                <a:solidFill>
                  <a:srgbClr val="FF0000"/>
                </a:solidFill>
              </a:rPr>
              <a:t>Planning</a:t>
            </a:r>
            <a:r>
              <a:rPr lang="en-US" altLang="en-US" sz="2800" dirty="0"/>
              <a:t>) for the organization that is appropriate for the competitive environment, </a:t>
            </a:r>
          </a:p>
          <a:p>
            <a:pPr algn="ctr"/>
            <a:r>
              <a:rPr lang="en-US" altLang="en-US" sz="2800" dirty="0"/>
              <a:t>designing a strategy to achieve that mission (</a:t>
            </a:r>
            <a:r>
              <a:rPr lang="en-US" altLang="en-US" sz="2800" b="1" u="sng" dirty="0">
                <a:solidFill>
                  <a:srgbClr val="FF0000"/>
                </a:solidFill>
              </a:rPr>
              <a:t>Organizing</a:t>
            </a:r>
            <a:r>
              <a:rPr lang="en-US" altLang="en-US" sz="2800" dirty="0"/>
              <a:t>), </a:t>
            </a:r>
          </a:p>
          <a:p>
            <a:pPr algn="ctr"/>
            <a:r>
              <a:rPr lang="en-US" altLang="en-US" sz="2800" dirty="0"/>
              <a:t>then administering (</a:t>
            </a:r>
            <a:r>
              <a:rPr lang="en-US" altLang="en-US" sz="2800" b="1" u="sng" dirty="0">
                <a:solidFill>
                  <a:srgbClr val="FF0000"/>
                </a:solidFill>
              </a:rPr>
              <a:t>Leading</a:t>
            </a:r>
            <a:r>
              <a:rPr lang="en-US" altLang="en-US" sz="2800" dirty="0"/>
              <a:t>) and</a:t>
            </a:r>
          </a:p>
          <a:p>
            <a:pPr algn="ctr"/>
            <a:r>
              <a:rPr lang="en-US" altLang="en-US" sz="2800" dirty="0"/>
              <a:t> coordinating (</a:t>
            </a:r>
            <a:r>
              <a:rPr lang="en-US" altLang="en-US" sz="2800" b="1" u="sng" dirty="0">
                <a:solidFill>
                  <a:srgbClr val="FF0000"/>
                </a:solidFill>
              </a:rPr>
              <a:t>Controlling</a:t>
            </a:r>
            <a:r>
              <a:rPr lang="en-US" altLang="en-US" sz="2800" dirty="0"/>
              <a:t>) resources so that the mission will be accomplished in an effective and efficient way. </a:t>
            </a:r>
          </a:p>
          <a:p>
            <a:pPr algn="ctr"/>
            <a:endParaRPr lang="en-GB" dirty="0"/>
          </a:p>
        </p:txBody>
      </p:sp>
      <p:sp>
        <p:nvSpPr>
          <p:cNvPr id="4" name="Subtitle 3">
            <a:extLst>
              <a:ext uri="{FF2B5EF4-FFF2-40B4-BE49-F238E27FC236}">
                <a16:creationId xmlns:a16="http://schemas.microsoft.com/office/drawing/2014/main" id="{ADF92BC0-E244-D1C6-4D6D-046158E845A3}"/>
              </a:ext>
            </a:extLst>
          </p:cNvPr>
          <p:cNvSpPr>
            <a:spLocks noGrp="1"/>
          </p:cNvSpPr>
          <p:nvPr>
            <p:ph type="subTitle" idx="12"/>
          </p:nvPr>
        </p:nvSpPr>
        <p:spPr/>
        <p:txBody>
          <a:bodyPr/>
          <a:lstStyle/>
          <a:p>
            <a:pPr algn="ctr"/>
            <a:r>
              <a:rPr lang="en-GB" sz="2800" dirty="0"/>
              <a:t>WHAT IS MANAGEMENT?</a:t>
            </a:r>
          </a:p>
        </p:txBody>
      </p:sp>
    </p:spTree>
    <p:extLst>
      <p:ext uri="{BB962C8B-B14F-4D97-AF65-F5344CB8AC3E}">
        <p14:creationId xmlns:p14="http://schemas.microsoft.com/office/powerpoint/2010/main" val="74505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B860F2-10AE-461F-A4D5-5B15A2EC0756}"/>
              </a:ext>
            </a:extLst>
          </p:cNvPr>
          <p:cNvSpPr>
            <a:spLocks noGrp="1"/>
          </p:cNvSpPr>
          <p:nvPr>
            <p:ph type="title"/>
          </p:nvPr>
        </p:nvSpPr>
        <p:spPr>
          <a:xfrm>
            <a:off x="838200" y="556995"/>
            <a:ext cx="10515600" cy="1133693"/>
          </a:xfrm>
        </p:spPr>
        <p:txBody>
          <a:bodyPr>
            <a:normAutofit/>
          </a:bodyPr>
          <a:lstStyle/>
          <a:p>
            <a:r>
              <a:rPr lang="en-US" sz="5200"/>
              <a:t>Why study management?</a:t>
            </a:r>
          </a:p>
        </p:txBody>
      </p:sp>
      <p:graphicFrame>
        <p:nvGraphicFramePr>
          <p:cNvPr id="5" name="Content Placeholder 2">
            <a:extLst>
              <a:ext uri="{FF2B5EF4-FFF2-40B4-BE49-F238E27FC236}">
                <a16:creationId xmlns:a16="http://schemas.microsoft.com/office/drawing/2014/main" id="{FB730FA5-1F10-4962-AF46-BED6E78A4225}"/>
              </a:ext>
            </a:extLst>
          </p:cNvPr>
          <p:cNvGraphicFramePr>
            <a:graphicFrameLocks noGrp="1"/>
          </p:cNvGraphicFramePr>
          <p:nvPr>
            <p:ph idx="1"/>
          </p:nvPr>
        </p:nvGraphicFramePr>
        <p:xfrm>
          <a:off x="384314" y="1825625"/>
          <a:ext cx="11092070" cy="491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AF60D9F-312D-4DD9-ABC9-0717B11EA25D}"/>
              </a:ext>
            </a:extLst>
          </p:cNvPr>
          <p:cNvSpPr txBox="1"/>
          <p:nvPr/>
        </p:nvSpPr>
        <p:spPr>
          <a:xfrm>
            <a:off x="9232490" y="6459099"/>
            <a:ext cx="282698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prstClr val="black"/>
                </a:solidFill>
                <a:latin typeface="Calibri" panose="020F0502020204030204"/>
              </a:rPr>
              <a:t>Ref: </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 2004 Prentice Hall, Inc.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9A29985-9A3D-40AF-A697-36D796752562}"/>
              </a:ext>
            </a:extLst>
          </p:cNvPr>
          <p:cNvSpPr>
            <a:spLocks noGrp="1"/>
          </p:cNvSpPr>
          <p:nvPr>
            <p:ph type="sldNum" sz="quarter" idx="12"/>
          </p:nvPr>
        </p:nvSpPr>
        <p:spPr/>
        <p:txBody>
          <a:bodyPr/>
          <a:lstStyle/>
          <a:p>
            <a:fld id="{FEB5836B-8F38-4005-9FAF-DD133A1171B8}" type="slidenum">
              <a:rPr lang="en-US" smtClean="0"/>
              <a:t>5</a:t>
            </a:fld>
            <a:endParaRPr lang="en-US"/>
          </a:p>
        </p:txBody>
      </p:sp>
    </p:spTree>
    <p:custDataLst>
      <p:tags r:id="rId1"/>
    </p:custDataLst>
    <p:extLst>
      <p:ext uri="{BB962C8B-B14F-4D97-AF65-F5344CB8AC3E}">
        <p14:creationId xmlns:p14="http://schemas.microsoft.com/office/powerpoint/2010/main" val="408875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BA59-E327-402A-A634-F8877356284C}"/>
              </a:ext>
            </a:extLst>
          </p:cNvPr>
          <p:cNvSpPr>
            <a:spLocks noGrp="1"/>
          </p:cNvSpPr>
          <p:nvPr>
            <p:ph type="title"/>
          </p:nvPr>
        </p:nvSpPr>
        <p:spPr/>
        <p:txBody>
          <a:bodyPr/>
          <a:lstStyle/>
          <a:p>
            <a:r>
              <a:rPr lang="en-US"/>
              <a:t>Is there a difference between management and administration?</a:t>
            </a:r>
            <a:endParaRPr lang="en-US" dirty="0"/>
          </a:p>
        </p:txBody>
      </p:sp>
      <p:sp>
        <p:nvSpPr>
          <p:cNvPr id="4" name="Slide Number Placeholder 3">
            <a:extLst>
              <a:ext uri="{FF2B5EF4-FFF2-40B4-BE49-F238E27FC236}">
                <a16:creationId xmlns:a16="http://schemas.microsoft.com/office/drawing/2014/main" id="{165EE5D6-25C0-435E-8D51-A3377A86F531}"/>
              </a:ext>
            </a:extLst>
          </p:cNvPr>
          <p:cNvSpPr>
            <a:spLocks noGrp="1"/>
          </p:cNvSpPr>
          <p:nvPr>
            <p:ph type="sldNum" sz="quarter" idx="12"/>
          </p:nvPr>
        </p:nvSpPr>
        <p:spPr/>
        <p:txBody>
          <a:bodyPr/>
          <a:lstStyle/>
          <a:p>
            <a:fld id="{FEB5836B-8F38-4005-9FAF-DD133A1171B8}" type="slidenum">
              <a:rPr lang="en-US" smtClean="0"/>
              <a:t>6</a:t>
            </a:fld>
            <a:endParaRPr lang="en-US"/>
          </a:p>
        </p:txBody>
      </p:sp>
      <p:pic>
        <p:nvPicPr>
          <p:cNvPr id="17410" name="Picture 2" descr="Broadly speaking, management takes into account the directing and&#10;controlling functions of the organization, whereas admin...">
            <a:extLst>
              <a:ext uri="{FF2B5EF4-FFF2-40B4-BE49-F238E27FC236}">
                <a16:creationId xmlns:a16="http://schemas.microsoft.com/office/drawing/2014/main" id="{9254FA80-0085-40E6-A609-B451B01EFD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0904" y="1825625"/>
            <a:ext cx="10412896" cy="4895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F66344-067A-4D9E-9B71-19BE390C5297}"/>
              </a:ext>
            </a:extLst>
          </p:cNvPr>
          <p:cNvSpPr txBox="1"/>
          <p:nvPr/>
        </p:nvSpPr>
        <p:spPr>
          <a:xfrm>
            <a:off x="1205948" y="6433133"/>
            <a:ext cx="10045148" cy="369332"/>
          </a:xfrm>
          <a:prstGeom prst="rect">
            <a:avLst/>
          </a:prstGeom>
          <a:noFill/>
        </p:spPr>
        <p:txBody>
          <a:bodyPr wrap="square">
            <a:spAutoFit/>
          </a:bodyPr>
          <a:lstStyle/>
          <a:p>
            <a:r>
              <a:rPr lang="en-US" dirty="0"/>
              <a:t>Ref:  https://www.slideshare.net/zulfiquer732/introduction-to-hospital-adminstration</a:t>
            </a:r>
          </a:p>
        </p:txBody>
      </p:sp>
    </p:spTree>
    <p:custDataLst>
      <p:tags r:id="rId1"/>
    </p:custDataLst>
    <p:extLst>
      <p:ext uri="{BB962C8B-B14F-4D97-AF65-F5344CB8AC3E}">
        <p14:creationId xmlns:p14="http://schemas.microsoft.com/office/powerpoint/2010/main" val="394633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69D5-A60B-4C30-80F1-AE4DC2E6FCDE}"/>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824C24CE-2F16-469E-90D1-CE967AE14B61}"/>
              </a:ext>
            </a:extLst>
          </p:cNvPr>
          <p:cNvGraphicFramePr>
            <a:graphicFrameLocks noGrp="1"/>
          </p:cNvGraphicFramePr>
          <p:nvPr>
            <p:ph idx="1"/>
            <p:extLst>
              <p:ext uri="{D42A27DB-BD31-4B8C-83A1-F6EECF244321}">
                <p14:modId xmlns:p14="http://schemas.microsoft.com/office/powerpoint/2010/main" val="146040013"/>
              </p:ext>
            </p:extLst>
          </p:nvPr>
        </p:nvGraphicFramePr>
        <p:xfrm>
          <a:off x="397565" y="136527"/>
          <a:ext cx="11423374" cy="6335139"/>
        </p:xfrm>
        <a:graphic>
          <a:graphicData uri="http://schemas.openxmlformats.org/drawingml/2006/table">
            <a:tbl>
              <a:tblPr firstRow="1" firstCol="1" bandRow="1">
                <a:tableStyleId>{C4B1156A-380E-4F78-BDF5-A606A8083BF9}</a:tableStyleId>
              </a:tblPr>
              <a:tblGrid>
                <a:gridCol w="2960120">
                  <a:extLst>
                    <a:ext uri="{9D8B030D-6E8A-4147-A177-3AD203B41FA5}">
                      <a16:colId xmlns:a16="http://schemas.microsoft.com/office/drawing/2014/main" val="3461229839"/>
                    </a:ext>
                  </a:extLst>
                </a:gridCol>
                <a:gridCol w="4514106">
                  <a:extLst>
                    <a:ext uri="{9D8B030D-6E8A-4147-A177-3AD203B41FA5}">
                      <a16:colId xmlns:a16="http://schemas.microsoft.com/office/drawing/2014/main" val="429430638"/>
                    </a:ext>
                  </a:extLst>
                </a:gridCol>
                <a:gridCol w="3949148">
                  <a:extLst>
                    <a:ext uri="{9D8B030D-6E8A-4147-A177-3AD203B41FA5}">
                      <a16:colId xmlns:a16="http://schemas.microsoft.com/office/drawing/2014/main" val="2336024673"/>
                    </a:ext>
                  </a:extLst>
                </a:gridCol>
              </a:tblGrid>
              <a:tr h="440186">
                <a:tc>
                  <a:txBody>
                    <a:bodyPr/>
                    <a:lstStyle/>
                    <a:p>
                      <a:pPr marL="0" marR="0" algn="ctr">
                        <a:lnSpc>
                          <a:spcPct val="107000"/>
                        </a:lnSpc>
                        <a:spcBef>
                          <a:spcPts val="0"/>
                        </a:spcBef>
                        <a:spcAft>
                          <a:spcPts val="1200"/>
                        </a:spcAft>
                      </a:pPr>
                      <a:r>
                        <a:rPr lang="en-US" sz="1800" cap="all">
                          <a:effectLst/>
                        </a:rPr>
                        <a:t>BASIS FOR COMPARISON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nchor="ctr"/>
                </a:tc>
                <a:tc>
                  <a:txBody>
                    <a:bodyPr/>
                    <a:lstStyle/>
                    <a:p>
                      <a:pPr marL="0" marR="0" algn="ctr">
                        <a:lnSpc>
                          <a:spcPct val="107000"/>
                        </a:lnSpc>
                        <a:spcBef>
                          <a:spcPts val="0"/>
                        </a:spcBef>
                        <a:spcAft>
                          <a:spcPts val="1200"/>
                        </a:spcAft>
                      </a:pPr>
                      <a:r>
                        <a:rPr lang="en-US" sz="1800" cap="all" dirty="0">
                          <a:effectLst/>
                        </a:rPr>
                        <a:t>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nchor="ctr"/>
                </a:tc>
                <a:tc>
                  <a:txBody>
                    <a:bodyPr/>
                    <a:lstStyle/>
                    <a:p>
                      <a:pPr marL="0" marR="0" algn="ctr">
                        <a:lnSpc>
                          <a:spcPct val="107000"/>
                        </a:lnSpc>
                        <a:spcBef>
                          <a:spcPts val="0"/>
                        </a:spcBef>
                        <a:spcAft>
                          <a:spcPts val="1200"/>
                        </a:spcAft>
                      </a:pPr>
                      <a:r>
                        <a:rPr lang="en-US" sz="1800" cap="all">
                          <a:effectLst/>
                        </a:rPr>
                        <a:t>ADMINISTRATION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nchor="ctr"/>
                </a:tc>
                <a:extLst>
                  <a:ext uri="{0D108BD9-81ED-4DB2-BD59-A6C34878D82A}">
                    <a16:rowId xmlns:a16="http://schemas.microsoft.com/office/drawing/2014/main" val="3816334859"/>
                  </a:ext>
                </a:extLst>
              </a:tr>
              <a:tr h="944744">
                <a:tc>
                  <a:txBody>
                    <a:bodyPr/>
                    <a:lstStyle/>
                    <a:p>
                      <a:pPr marL="0" marR="0">
                        <a:lnSpc>
                          <a:spcPct val="107000"/>
                        </a:lnSpc>
                        <a:spcBef>
                          <a:spcPts val="0"/>
                        </a:spcBef>
                        <a:spcAft>
                          <a:spcPts val="1200"/>
                        </a:spcAft>
                      </a:pPr>
                      <a:r>
                        <a:rPr lang="en-US" sz="1800">
                          <a:effectLst/>
                        </a:rPr>
                        <a:t>Meaning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dirty="0">
                          <a:effectLst/>
                        </a:rPr>
                        <a:t>An organized way of managing people and things of a business organization is called the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The process of administering an organization by a group of people is known as the Administration.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extLst>
                  <a:ext uri="{0D108BD9-81ED-4DB2-BD59-A6C34878D82A}">
                    <a16:rowId xmlns:a16="http://schemas.microsoft.com/office/drawing/2014/main" val="1196817838"/>
                  </a:ext>
                </a:extLst>
              </a:tr>
              <a:tr h="354954">
                <a:tc>
                  <a:txBody>
                    <a:bodyPr/>
                    <a:lstStyle/>
                    <a:p>
                      <a:pPr marL="0" marR="0">
                        <a:lnSpc>
                          <a:spcPct val="107000"/>
                        </a:lnSpc>
                        <a:spcBef>
                          <a:spcPts val="0"/>
                        </a:spcBef>
                        <a:spcAft>
                          <a:spcPts val="1200"/>
                        </a:spcAft>
                      </a:pPr>
                      <a:r>
                        <a:rPr lang="en-US" sz="1800">
                          <a:effectLst/>
                        </a:rPr>
                        <a:t>Authority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Middle and Lower Level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Top level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extLst>
                  <a:ext uri="{0D108BD9-81ED-4DB2-BD59-A6C34878D82A}">
                    <a16:rowId xmlns:a16="http://schemas.microsoft.com/office/drawing/2014/main" val="4086786343"/>
                  </a:ext>
                </a:extLst>
              </a:tr>
              <a:tr h="354954">
                <a:tc>
                  <a:txBody>
                    <a:bodyPr/>
                    <a:lstStyle/>
                    <a:p>
                      <a:pPr marL="0" marR="0">
                        <a:lnSpc>
                          <a:spcPct val="107000"/>
                        </a:lnSpc>
                        <a:spcBef>
                          <a:spcPts val="0"/>
                        </a:spcBef>
                        <a:spcAft>
                          <a:spcPts val="1200"/>
                        </a:spcAft>
                      </a:pPr>
                      <a:r>
                        <a:rPr lang="en-US" sz="1800">
                          <a:effectLst/>
                        </a:rPr>
                        <a:t>Role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Executive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Decisive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extLst>
                  <a:ext uri="{0D108BD9-81ED-4DB2-BD59-A6C34878D82A}">
                    <a16:rowId xmlns:a16="http://schemas.microsoft.com/office/drawing/2014/main" val="2924398595"/>
                  </a:ext>
                </a:extLst>
              </a:tr>
              <a:tr h="354954">
                <a:tc>
                  <a:txBody>
                    <a:bodyPr/>
                    <a:lstStyle/>
                    <a:p>
                      <a:pPr marL="0" marR="0">
                        <a:lnSpc>
                          <a:spcPct val="107000"/>
                        </a:lnSpc>
                        <a:spcBef>
                          <a:spcPts val="0"/>
                        </a:spcBef>
                        <a:spcAft>
                          <a:spcPts val="1200"/>
                        </a:spcAft>
                      </a:pPr>
                      <a:r>
                        <a:rPr lang="en-US" sz="1800">
                          <a:effectLst/>
                        </a:rPr>
                        <a:t>Concerned with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Policy Implementation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Policy Formulation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extLst>
                  <a:ext uri="{0D108BD9-81ED-4DB2-BD59-A6C34878D82A}">
                    <a16:rowId xmlns:a16="http://schemas.microsoft.com/office/drawing/2014/main" val="3523888459"/>
                  </a:ext>
                </a:extLst>
              </a:tr>
              <a:tr h="639991">
                <a:tc>
                  <a:txBody>
                    <a:bodyPr/>
                    <a:lstStyle/>
                    <a:p>
                      <a:pPr marL="0" marR="0">
                        <a:lnSpc>
                          <a:spcPct val="107000"/>
                        </a:lnSpc>
                        <a:spcBef>
                          <a:spcPts val="0"/>
                        </a:spcBef>
                        <a:spcAft>
                          <a:spcPts val="1200"/>
                        </a:spcAft>
                      </a:pPr>
                      <a:r>
                        <a:rPr lang="en-US" sz="1800">
                          <a:effectLst/>
                        </a:rPr>
                        <a:t>Area of operation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dirty="0">
                          <a:effectLst/>
                        </a:rPr>
                        <a:t>It works under administration.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It has full control over the activities of the organization.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extLst>
                  <a:ext uri="{0D108BD9-81ED-4DB2-BD59-A6C34878D82A}">
                    <a16:rowId xmlns:a16="http://schemas.microsoft.com/office/drawing/2014/main" val="319802008"/>
                  </a:ext>
                </a:extLst>
              </a:tr>
              <a:tr h="1210067">
                <a:tc>
                  <a:txBody>
                    <a:bodyPr/>
                    <a:lstStyle/>
                    <a:p>
                      <a:pPr marL="0" marR="0">
                        <a:lnSpc>
                          <a:spcPct val="107000"/>
                        </a:lnSpc>
                        <a:spcBef>
                          <a:spcPts val="0"/>
                        </a:spcBef>
                        <a:spcAft>
                          <a:spcPts val="1200"/>
                        </a:spcAft>
                      </a:pPr>
                      <a:r>
                        <a:rPr lang="en-US" sz="1800">
                          <a:effectLst/>
                        </a:rPr>
                        <a:t>Applicable to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Profit making organizations, i.e. business organizations.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Government offices, military, clubs, business enterprises, hospitals, religious and educational organizations.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extLst>
                  <a:ext uri="{0D108BD9-81ED-4DB2-BD59-A6C34878D82A}">
                    <a16:rowId xmlns:a16="http://schemas.microsoft.com/office/drawing/2014/main" val="1205557944"/>
                  </a:ext>
                </a:extLst>
              </a:tr>
              <a:tr h="639991">
                <a:tc>
                  <a:txBody>
                    <a:bodyPr/>
                    <a:lstStyle/>
                    <a:p>
                      <a:pPr marL="0" marR="0">
                        <a:lnSpc>
                          <a:spcPct val="107000"/>
                        </a:lnSpc>
                        <a:spcBef>
                          <a:spcPts val="0"/>
                        </a:spcBef>
                        <a:spcAft>
                          <a:spcPts val="1200"/>
                        </a:spcAft>
                      </a:pPr>
                      <a:r>
                        <a:rPr lang="en-US" sz="1800">
                          <a:effectLst/>
                        </a:rPr>
                        <a:t>Decides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Who will do the work? And How will it be done?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What should be done? And When is should be done?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extLst>
                  <a:ext uri="{0D108BD9-81ED-4DB2-BD59-A6C34878D82A}">
                    <a16:rowId xmlns:a16="http://schemas.microsoft.com/office/drawing/2014/main" val="104567836"/>
                  </a:ext>
                </a:extLst>
              </a:tr>
              <a:tr h="639991">
                <a:tc>
                  <a:txBody>
                    <a:bodyPr/>
                    <a:lstStyle/>
                    <a:p>
                      <a:pPr marL="0" marR="0">
                        <a:lnSpc>
                          <a:spcPct val="107000"/>
                        </a:lnSpc>
                        <a:spcBef>
                          <a:spcPts val="0"/>
                        </a:spcBef>
                        <a:spcAft>
                          <a:spcPts val="1200"/>
                        </a:spcAft>
                      </a:pPr>
                      <a:r>
                        <a:rPr lang="en-US" sz="1800">
                          <a:effectLst/>
                        </a:rPr>
                        <a:t>Work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Putting plans and policies into actions.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a:effectLst/>
                        </a:rPr>
                        <a:t>Formulation of plans, framing policies and setting objectives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extLst>
                  <a:ext uri="{0D108BD9-81ED-4DB2-BD59-A6C34878D82A}">
                    <a16:rowId xmlns:a16="http://schemas.microsoft.com/office/drawing/2014/main" val="3869634136"/>
                  </a:ext>
                </a:extLst>
              </a:tr>
              <a:tr h="639991">
                <a:tc>
                  <a:txBody>
                    <a:bodyPr/>
                    <a:lstStyle/>
                    <a:p>
                      <a:pPr marL="0" marR="0">
                        <a:lnSpc>
                          <a:spcPct val="107000"/>
                        </a:lnSpc>
                        <a:spcBef>
                          <a:spcPts val="0"/>
                        </a:spcBef>
                        <a:spcAft>
                          <a:spcPts val="1200"/>
                        </a:spcAft>
                      </a:pPr>
                      <a:r>
                        <a:rPr lang="en-US" sz="1800">
                          <a:effectLst/>
                        </a:rPr>
                        <a:t>Focus 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dirty="0">
                          <a:effectLst/>
                        </a:rPr>
                        <a:t>Managing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tc>
                  <a:txBody>
                    <a:bodyPr/>
                    <a:lstStyle/>
                    <a:p>
                      <a:pPr marL="0" marR="0">
                        <a:lnSpc>
                          <a:spcPct val="107000"/>
                        </a:lnSpc>
                        <a:spcBef>
                          <a:spcPts val="0"/>
                        </a:spcBef>
                        <a:spcAft>
                          <a:spcPts val="1200"/>
                        </a:spcAft>
                      </a:pPr>
                      <a:r>
                        <a:rPr lang="en-US" sz="1800" dirty="0">
                          <a:effectLst/>
                        </a:rPr>
                        <a:t>Making best possible allocation of limited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42504" marB="42504"/>
                </a:tc>
                <a:extLst>
                  <a:ext uri="{0D108BD9-81ED-4DB2-BD59-A6C34878D82A}">
                    <a16:rowId xmlns:a16="http://schemas.microsoft.com/office/drawing/2014/main" val="289132908"/>
                  </a:ext>
                </a:extLst>
              </a:tr>
            </a:tbl>
          </a:graphicData>
        </a:graphic>
      </p:graphicFrame>
      <p:sp>
        <p:nvSpPr>
          <p:cNvPr id="4" name="Slide Number Placeholder 3">
            <a:extLst>
              <a:ext uri="{FF2B5EF4-FFF2-40B4-BE49-F238E27FC236}">
                <a16:creationId xmlns:a16="http://schemas.microsoft.com/office/drawing/2014/main" id="{4D4A0776-7F76-4B03-8232-8E2759A3AC7D}"/>
              </a:ext>
            </a:extLst>
          </p:cNvPr>
          <p:cNvSpPr>
            <a:spLocks noGrp="1"/>
          </p:cNvSpPr>
          <p:nvPr>
            <p:ph type="sldNum" sz="quarter" idx="12"/>
          </p:nvPr>
        </p:nvSpPr>
        <p:spPr/>
        <p:txBody>
          <a:bodyPr/>
          <a:lstStyle/>
          <a:p>
            <a:fld id="{FEB5836B-8F38-4005-9FAF-DD133A1171B8}" type="slidenum">
              <a:rPr lang="en-US" smtClean="0"/>
              <a:t>7</a:t>
            </a:fld>
            <a:endParaRPr lang="en-US"/>
          </a:p>
        </p:txBody>
      </p:sp>
      <p:sp>
        <p:nvSpPr>
          <p:cNvPr id="6" name="TextBox 5">
            <a:extLst>
              <a:ext uri="{FF2B5EF4-FFF2-40B4-BE49-F238E27FC236}">
                <a16:creationId xmlns:a16="http://schemas.microsoft.com/office/drawing/2014/main" id="{89AE1DF1-18EC-4A7C-B527-418AA20FB6D1}"/>
              </a:ext>
            </a:extLst>
          </p:cNvPr>
          <p:cNvSpPr txBox="1"/>
          <p:nvPr/>
        </p:nvSpPr>
        <p:spPr>
          <a:xfrm>
            <a:off x="278296" y="6537418"/>
            <a:ext cx="8812696" cy="307777"/>
          </a:xfrm>
          <a:prstGeom prst="rect">
            <a:avLst/>
          </a:prstGeom>
          <a:noFill/>
        </p:spPr>
        <p:txBody>
          <a:bodyPr wrap="square">
            <a:spAutoFit/>
          </a:bodyPr>
          <a:lstStyle/>
          <a:p>
            <a:r>
              <a:rPr lang="en-US" sz="1400" dirty="0"/>
              <a:t> Ref: https://keydifferences.com/difference-between-management-and-administration.html#:~:text=Management</a:t>
            </a:r>
          </a:p>
        </p:txBody>
      </p:sp>
    </p:spTree>
    <p:custDataLst>
      <p:tags r:id="rId1"/>
    </p:custDataLst>
    <p:extLst>
      <p:ext uri="{BB962C8B-B14F-4D97-AF65-F5344CB8AC3E}">
        <p14:creationId xmlns:p14="http://schemas.microsoft.com/office/powerpoint/2010/main" val="392831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8CE3-B11E-6F61-391B-0667583215B5}"/>
              </a:ext>
            </a:extLst>
          </p:cNvPr>
          <p:cNvSpPr>
            <a:spLocks noGrp="1"/>
          </p:cNvSpPr>
          <p:nvPr>
            <p:ph type="title"/>
          </p:nvPr>
        </p:nvSpPr>
        <p:spPr>
          <a:xfrm>
            <a:off x="206477" y="1150374"/>
            <a:ext cx="2772697" cy="4374126"/>
          </a:xfrm>
        </p:spPr>
        <p:txBody>
          <a:bodyPr/>
          <a:lstStyle/>
          <a:p>
            <a:pPr algn="ctr"/>
            <a:r>
              <a:rPr lang="en-GB" sz="3200" kern="100" dirty="0">
                <a:effectLst/>
                <a:ea typeface="Aptos" panose="020B0004020202020204" pitchFamily="34" charset="0"/>
                <a:cs typeface="Times New Roman" panose="02020603050405020304" pitchFamily="18" charset="0"/>
              </a:rPr>
              <a:t>Efficiency is doing things right;</a:t>
            </a:r>
            <a:br>
              <a:rPr lang="en-GB" sz="3200" kern="100" dirty="0">
                <a:effectLst/>
                <a:ea typeface="Aptos" panose="020B0004020202020204" pitchFamily="34" charset="0"/>
                <a:cs typeface="Times New Roman" panose="02020603050405020304" pitchFamily="18" charset="0"/>
              </a:rPr>
            </a:br>
            <a:br>
              <a:rPr lang="en-GB" sz="3200" kern="100" dirty="0">
                <a:effectLst/>
                <a:ea typeface="Aptos" panose="020B0004020202020204" pitchFamily="34" charset="0"/>
                <a:cs typeface="Times New Roman" panose="02020603050405020304" pitchFamily="18" charset="0"/>
              </a:rPr>
            </a:br>
            <a:r>
              <a:rPr lang="en-GB" sz="3200" kern="100" dirty="0">
                <a:effectLst/>
                <a:ea typeface="Aptos" panose="020B0004020202020204" pitchFamily="34" charset="0"/>
                <a:cs typeface="Times New Roman" panose="02020603050405020304" pitchFamily="18" charset="0"/>
              </a:rPr>
              <a:t> </a:t>
            </a:r>
            <a:r>
              <a:rPr lang="en-GB" sz="3200" kern="100" dirty="0">
                <a:ea typeface="Aptos" panose="020B0004020202020204" pitchFamily="34" charset="0"/>
                <a:cs typeface="Times New Roman" panose="02020603050405020304" pitchFamily="18" charset="0"/>
              </a:rPr>
              <a:t>E</a:t>
            </a:r>
            <a:r>
              <a:rPr lang="en-GB" sz="3200" kern="100" dirty="0">
                <a:effectLst/>
                <a:ea typeface="Aptos" panose="020B0004020202020204" pitchFamily="34" charset="0"/>
                <a:cs typeface="Times New Roman" panose="02020603050405020304" pitchFamily="18" charset="0"/>
              </a:rPr>
              <a:t>ffectiveness is doing the right things. </a:t>
            </a:r>
            <a:br>
              <a:rPr lang="en-GB" sz="3200" kern="100" dirty="0">
                <a:effectLst/>
                <a:ea typeface="Aptos" panose="020B0004020202020204" pitchFamily="34" charset="0"/>
                <a:cs typeface="Times New Roman" panose="02020603050405020304" pitchFamily="18" charset="0"/>
              </a:rPr>
            </a:br>
            <a:endParaRPr lang="en-GB" sz="3200" dirty="0"/>
          </a:p>
        </p:txBody>
      </p:sp>
      <p:sp>
        <p:nvSpPr>
          <p:cNvPr id="3" name="Content Placeholder 2">
            <a:extLst>
              <a:ext uri="{FF2B5EF4-FFF2-40B4-BE49-F238E27FC236}">
                <a16:creationId xmlns:a16="http://schemas.microsoft.com/office/drawing/2014/main" id="{D9A13215-5F0C-C186-C138-B9051D4941B7}"/>
              </a:ext>
            </a:extLst>
          </p:cNvPr>
          <p:cNvSpPr>
            <a:spLocks noGrp="1"/>
          </p:cNvSpPr>
          <p:nvPr>
            <p:ph idx="1"/>
          </p:nvPr>
        </p:nvSpPr>
        <p:spPr>
          <a:xfrm>
            <a:off x="4650658" y="1150374"/>
            <a:ext cx="7032174" cy="5075082"/>
          </a:xfrm>
        </p:spPr>
        <p:txBody>
          <a:bodyPr/>
          <a:lstStyle/>
          <a:p>
            <a:pPr algn="ctr"/>
            <a:r>
              <a:rPr lang="en-US" altLang="en-US" sz="2800" dirty="0"/>
              <a:t>. </a:t>
            </a:r>
          </a:p>
          <a:p>
            <a:pPr algn="ctr"/>
            <a:endParaRPr lang="en-GB" dirty="0"/>
          </a:p>
        </p:txBody>
      </p:sp>
      <p:sp>
        <p:nvSpPr>
          <p:cNvPr id="4" name="Subtitle 3">
            <a:extLst>
              <a:ext uri="{FF2B5EF4-FFF2-40B4-BE49-F238E27FC236}">
                <a16:creationId xmlns:a16="http://schemas.microsoft.com/office/drawing/2014/main" id="{ADF92BC0-E244-D1C6-4D6D-046158E845A3}"/>
              </a:ext>
            </a:extLst>
          </p:cNvPr>
          <p:cNvSpPr>
            <a:spLocks noGrp="1"/>
          </p:cNvSpPr>
          <p:nvPr>
            <p:ph type="subTitle" idx="12"/>
          </p:nvPr>
        </p:nvSpPr>
        <p:spPr>
          <a:xfrm>
            <a:off x="1936956" y="324465"/>
            <a:ext cx="9619174" cy="825909"/>
          </a:xfrm>
        </p:spPr>
        <p:txBody>
          <a:bodyPr/>
          <a:lstStyle/>
          <a:p>
            <a:pPr algn="ctr"/>
            <a:r>
              <a:rPr lang="en-US" altLang="en-US" sz="3600" dirty="0"/>
              <a:t>Effectiveness versus Efficiency</a:t>
            </a:r>
            <a:endParaRPr lang="en-GB" sz="2800" dirty="0"/>
          </a:p>
        </p:txBody>
      </p:sp>
      <p:sp>
        <p:nvSpPr>
          <p:cNvPr id="8" name="TextBox 7">
            <a:extLst>
              <a:ext uri="{FF2B5EF4-FFF2-40B4-BE49-F238E27FC236}">
                <a16:creationId xmlns:a16="http://schemas.microsoft.com/office/drawing/2014/main" id="{25D627EF-4E7C-8111-2FD9-80DECB2EAD8B}"/>
              </a:ext>
            </a:extLst>
          </p:cNvPr>
          <p:cNvSpPr txBox="1"/>
          <p:nvPr/>
        </p:nvSpPr>
        <p:spPr>
          <a:xfrm>
            <a:off x="3126658" y="1333499"/>
            <a:ext cx="8652386" cy="4942892"/>
          </a:xfrm>
          <a:prstGeom prst="rect">
            <a:avLst/>
          </a:prstGeom>
          <a:noFill/>
        </p:spPr>
        <p:txBody>
          <a:bodyPr wrap="square">
            <a:spAutoFit/>
          </a:bodyPr>
          <a:lstStyle/>
          <a:p>
            <a:pPr marL="222250" marR="0" lvl="0" indent="-222250" algn="l" defTabSz="914400" rtl="0" eaLnBrk="1" fontAlgn="base" latinLnBrk="0" hangingPunct="1">
              <a:lnSpc>
                <a:spcPct val="100000"/>
              </a:lnSpc>
              <a:spcBef>
                <a:spcPct val="20000"/>
              </a:spcBef>
              <a:spcAft>
                <a:spcPct val="0"/>
              </a:spcAft>
              <a:buClr>
                <a:srgbClr val="5F5F5F"/>
              </a:buClr>
              <a:buSzTx/>
              <a:buFontTx/>
              <a:buChar char="•"/>
              <a:tabLst/>
              <a:defRPr/>
            </a:pPr>
            <a:r>
              <a:rPr kumimoji="0" lang="en-US" altLang="en-US" sz="2800" b="0" i="0" u="none" strike="noStrike" kern="1200" cap="none" spc="0" normalizeH="0" baseline="0" noProof="0" dirty="0">
                <a:ln>
                  <a:noFill/>
                </a:ln>
                <a:solidFill>
                  <a:srgbClr val="800080"/>
                </a:solidFill>
                <a:effectLst/>
                <a:uLnTx/>
                <a:uFillTx/>
                <a:latin typeface="Arial" charset="0"/>
                <a:ea typeface="MS PGothic" pitchFamily="34" charset="-128"/>
                <a:cs typeface="+mn-cs"/>
              </a:rPr>
              <a:t>Effectiveness (</a:t>
            </a:r>
            <a:r>
              <a:rPr kumimoji="0" lang="en-US" altLang="en-US" sz="2800" b="1" i="0" u="sng" strike="noStrike" kern="1200" cap="none" spc="0" normalizeH="0" baseline="0" noProof="0" dirty="0">
                <a:ln>
                  <a:noFill/>
                </a:ln>
                <a:solidFill>
                  <a:srgbClr val="FF0000"/>
                </a:solidFill>
                <a:effectLst/>
                <a:uLnTx/>
                <a:uFillTx/>
                <a:latin typeface="Arial" charset="0"/>
                <a:ea typeface="MS PGothic" pitchFamily="34" charset="-128"/>
                <a:cs typeface="+mn-cs"/>
              </a:rPr>
              <a:t>Goal</a:t>
            </a:r>
            <a:r>
              <a:rPr kumimoji="0" lang="en-US" altLang="en-US" sz="2800" b="0" i="0" u="none" strike="noStrike" kern="1200" cap="none" spc="0" normalizeH="0" baseline="0" noProof="0" dirty="0">
                <a:ln>
                  <a:noFill/>
                </a:ln>
                <a:solidFill>
                  <a:srgbClr val="800080"/>
                </a:solidFill>
                <a:effectLst/>
                <a:uLnTx/>
                <a:uFillTx/>
                <a:latin typeface="Arial" charset="0"/>
                <a:ea typeface="MS PGothic" pitchFamily="34" charset="-128"/>
                <a:cs typeface="+mn-cs"/>
              </a:rPr>
              <a:t>)</a:t>
            </a:r>
          </a:p>
          <a:p>
            <a:pPr marL="625475" marR="0" lvl="1" indent="-284163" algn="l" defTabSz="914400" rtl="0" eaLnBrk="1" fontAlgn="base" latinLnBrk="0" hangingPunct="1">
              <a:lnSpc>
                <a:spcPct val="100000"/>
              </a:lnSpc>
              <a:spcBef>
                <a:spcPct val="20000"/>
              </a:spcBef>
              <a:spcAft>
                <a:spcPct val="0"/>
              </a:spcAft>
              <a:buClr>
                <a:srgbClr val="CC9900"/>
              </a:buClr>
              <a:buSzPct val="90000"/>
              <a:buFont typeface="Wingdings" pitchFamily="2" charset="2"/>
              <a:buChar char="Ø"/>
              <a:tabLst/>
              <a:defRPr/>
            </a:pPr>
            <a:r>
              <a:rPr kumimoji="0" lang="en-US" altLang="en-US" sz="2400" b="0" i="0" u="none" strike="noStrike" kern="1200" cap="none" spc="0" normalizeH="0" baseline="0" noProof="0" dirty="0">
                <a:ln>
                  <a:noFill/>
                </a:ln>
                <a:solidFill>
                  <a:srgbClr val="336699"/>
                </a:solidFill>
                <a:effectLst/>
                <a:uLnTx/>
                <a:uFillTx/>
                <a:latin typeface="Arial" charset="0"/>
                <a:ea typeface="MS PGothic" pitchFamily="34" charset="-128"/>
                <a:cs typeface="+mn-cs"/>
              </a:rPr>
              <a:t>Achieved when the organization pursues appropriate goals.</a:t>
            </a:r>
          </a:p>
          <a:p>
            <a:pPr marL="625475" marR="0" lvl="1" indent="-284163" algn="l" defTabSz="914400" rtl="0" eaLnBrk="1" fontAlgn="base" latinLnBrk="0" hangingPunct="1">
              <a:lnSpc>
                <a:spcPct val="100000"/>
              </a:lnSpc>
              <a:spcBef>
                <a:spcPct val="20000"/>
              </a:spcBef>
              <a:spcAft>
                <a:spcPct val="0"/>
              </a:spcAft>
              <a:buClr>
                <a:srgbClr val="CC9900"/>
              </a:buClr>
              <a:buSzPct val="90000"/>
              <a:buFont typeface="Wingdings" pitchFamily="2" charset="2"/>
              <a:buChar char="Ø"/>
              <a:tabLst/>
              <a:defRPr/>
            </a:pPr>
            <a:r>
              <a:rPr kumimoji="0" lang="en-US" altLang="en-US" sz="2400" b="0" i="0" u="none" strike="noStrike" kern="1200" cap="none" spc="0" normalizeH="0" baseline="0" noProof="0" dirty="0">
                <a:ln>
                  <a:noFill/>
                </a:ln>
                <a:solidFill>
                  <a:srgbClr val="336699"/>
                </a:solidFill>
                <a:effectLst/>
                <a:uLnTx/>
                <a:uFillTx/>
                <a:latin typeface="Arial" charset="0"/>
                <a:ea typeface="MS PGothic" pitchFamily="34" charset="-128"/>
                <a:cs typeface="+mn-cs"/>
              </a:rPr>
              <a:t>This means </a:t>
            </a:r>
            <a:r>
              <a:rPr kumimoji="0" lang="ja-JP" altLang="en-US" sz="2400" b="0" i="0" u="none" strike="noStrike" kern="1200" cap="none" spc="0" normalizeH="0" baseline="0" noProof="0" dirty="0">
                <a:ln>
                  <a:noFill/>
                </a:ln>
                <a:solidFill>
                  <a:srgbClr val="336699"/>
                </a:solidFill>
                <a:effectLst/>
                <a:uLnTx/>
                <a:uFillTx/>
                <a:latin typeface="Arial" charset="0"/>
                <a:ea typeface="MS PGothic" pitchFamily="34" charset="-128"/>
                <a:cs typeface="+mn-cs"/>
              </a:rPr>
              <a:t>“</a:t>
            </a:r>
            <a:r>
              <a:rPr kumimoji="0" lang="en-US" altLang="ja-JP" sz="2400" b="1" i="0" u="sng" strike="noStrike" kern="1200" cap="none" spc="0" normalizeH="0" baseline="0" noProof="0" dirty="0">
                <a:ln>
                  <a:noFill/>
                </a:ln>
                <a:solidFill>
                  <a:srgbClr val="336699"/>
                </a:solidFill>
                <a:effectLst/>
                <a:uLnTx/>
                <a:uFillTx/>
                <a:latin typeface="Arial" charset="0"/>
                <a:ea typeface="MS PGothic" pitchFamily="34" charset="-128"/>
                <a:cs typeface="+mn-cs"/>
              </a:rPr>
              <a:t>doing the right things</a:t>
            </a:r>
            <a:r>
              <a:rPr kumimoji="0" lang="ja-JP" altLang="en-US" sz="2400" b="0" i="0" u="none" strike="noStrike" kern="1200" cap="none" spc="0" normalizeH="0" baseline="0" noProof="0" dirty="0">
                <a:ln>
                  <a:noFill/>
                </a:ln>
                <a:solidFill>
                  <a:srgbClr val="336699"/>
                </a:solidFill>
                <a:effectLst/>
                <a:uLnTx/>
                <a:uFillTx/>
                <a:latin typeface="Arial" charset="0"/>
                <a:ea typeface="MS PGothic" pitchFamily="34" charset="-128"/>
                <a:cs typeface="+mn-cs"/>
              </a:rPr>
              <a:t>”</a:t>
            </a:r>
            <a:endParaRPr kumimoji="0" lang="en-US" altLang="ja-JP" sz="2400" b="0" i="0" u="none" strike="noStrike" kern="1200" cap="none" spc="0" normalizeH="0" baseline="0" noProof="0" dirty="0">
              <a:ln>
                <a:noFill/>
              </a:ln>
              <a:solidFill>
                <a:srgbClr val="336699"/>
              </a:solidFill>
              <a:effectLst/>
              <a:uLnTx/>
              <a:uFillTx/>
              <a:latin typeface="Arial" charset="0"/>
              <a:ea typeface="MS PGothic" pitchFamily="34" charset="-128"/>
              <a:cs typeface="+mn-cs"/>
            </a:endParaRPr>
          </a:p>
          <a:p>
            <a:pPr marL="222250" marR="0" lvl="0" indent="-222250" algn="l" defTabSz="914400" rtl="0" eaLnBrk="1" fontAlgn="base" latinLnBrk="0" hangingPunct="1">
              <a:lnSpc>
                <a:spcPct val="100000"/>
              </a:lnSpc>
              <a:spcBef>
                <a:spcPct val="20000"/>
              </a:spcBef>
              <a:spcAft>
                <a:spcPct val="0"/>
              </a:spcAft>
              <a:buClr>
                <a:srgbClr val="5F5F5F"/>
              </a:buClr>
              <a:buSzTx/>
              <a:buFontTx/>
              <a:buChar char="•"/>
              <a:tabLst/>
              <a:defRPr/>
            </a:pPr>
            <a:r>
              <a:rPr kumimoji="0" lang="en-US" altLang="en-US" sz="2800" b="0" i="0" u="none" strike="noStrike" kern="1200" cap="none" spc="0" normalizeH="0" baseline="0" noProof="0" dirty="0">
                <a:ln>
                  <a:noFill/>
                </a:ln>
                <a:solidFill>
                  <a:srgbClr val="800080"/>
                </a:solidFill>
                <a:effectLst/>
                <a:uLnTx/>
                <a:uFillTx/>
                <a:latin typeface="Arial" charset="0"/>
                <a:ea typeface="MS PGothic" pitchFamily="34" charset="-128"/>
                <a:cs typeface="+mn-cs"/>
              </a:rPr>
              <a:t>Efficiency (</a:t>
            </a:r>
            <a:r>
              <a:rPr kumimoji="0" lang="en-US" altLang="en-US" sz="2800" b="1" i="0" u="sng" strike="noStrike" kern="1200" cap="none" spc="0" normalizeH="0" baseline="0" noProof="0" dirty="0">
                <a:ln>
                  <a:noFill/>
                </a:ln>
                <a:solidFill>
                  <a:srgbClr val="FF0000"/>
                </a:solidFill>
                <a:effectLst/>
                <a:uLnTx/>
                <a:uFillTx/>
                <a:latin typeface="Arial" charset="0"/>
                <a:ea typeface="MS PGothic" pitchFamily="34" charset="-128"/>
                <a:cs typeface="+mn-cs"/>
              </a:rPr>
              <a:t>Resources</a:t>
            </a:r>
            <a:r>
              <a:rPr kumimoji="0" lang="en-US" altLang="en-US" sz="2800" b="0" i="0" u="none" strike="noStrike" kern="1200" cap="none" spc="0" normalizeH="0" baseline="0" noProof="0" dirty="0">
                <a:ln>
                  <a:noFill/>
                </a:ln>
                <a:solidFill>
                  <a:srgbClr val="800080"/>
                </a:solidFill>
                <a:effectLst/>
                <a:uLnTx/>
                <a:uFillTx/>
                <a:latin typeface="Arial" charset="0"/>
                <a:ea typeface="MS PGothic" pitchFamily="34" charset="-128"/>
                <a:cs typeface="+mn-cs"/>
              </a:rPr>
              <a:t>)</a:t>
            </a:r>
          </a:p>
          <a:p>
            <a:pPr marL="625475" marR="0" lvl="1" indent="-284163" algn="l" defTabSz="914400" rtl="0" eaLnBrk="1" fontAlgn="base" latinLnBrk="0" hangingPunct="1">
              <a:lnSpc>
                <a:spcPct val="100000"/>
              </a:lnSpc>
              <a:spcBef>
                <a:spcPct val="20000"/>
              </a:spcBef>
              <a:spcAft>
                <a:spcPct val="0"/>
              </a:spcAft>
              <a:buClr>
                <a:srgbClr val="CC9900"/>
              </a:buClr>
              <a:buSzPct val="90000"/>
              <a:buFont typeface="Wingdings" pitchFamily="2" charset="2"/>
              <a:buChar char="Ø"/>
              <a:tabLst/>
              <a:defRPr/>
            </a:pPr>
            <a:r>
              <a:rPr kumimoji="0" lang="en-US" altLang="en-US" sz="2400" b="0" i="0" u="none" strike="noStrike" kern="1200" cap="none" spc="0" normalizeH="0" baseline="0" noProof="0" dirty="0">
                <a:ln>
                  <a:noFill/>
                </a:ln>
                <a:solidFill>
                  <a:srgbClr val="336699"/>
                </a:solidFill>
                <a:effectLst/>
                <a:uLnTx/>
                <a:uFillTx/>
                <a:latin typeface="Arial" charset="0"/>
                <a:ea typeface="MS PGothic" pitchFamily="34" charset="-128"/>
                <a:cs typeface="+mn-cs"/>
              </a:rPr>
              <a:t>Achieved by using the fewest inputs (e.g., people and money) to generate a given output.</a:t>
            </a:r>
          </a:p>
          <a:p>
            <a:pPr marL="625475" marR="0" lvl="1" indent="-284163" algn="l" defTabSz="914400" rtl="0" eaLnBrk="1" fontAlgn="base" latinLnBrk="0" hangingPunct="1">
              <a:lnSpc>
                <a:spcPct val="100000"/>
              </a:lnSpc>
              <a:spcBef>
                <a:spcPct val="20000"/>
              </a:spcBef>
              <a:spcAft>
                <a:spcPct val="0"/>
              </a:spcAft>
              <a:buClr>
                <a:srgbClr val="CC9900"/>
              </a:buClr>
              <a:buSzPct val="90000"/>
              <a:buFont typeface="Wingdings" pitchFamily="2" charset="2"/>
              <a:buChar char="Ø"/>
              <a:tabLst/>
              <a:defRPr/>
            </a:pPr>
            <a:r>
              <a:rPr kumimoji="0" lang="en-US" altLang="en-US" sz="2400" b="0" i="0" u="none" strike="noStrike" kern="1200" cap="none" spc="0" normalizeH="0" baseline="0" noProof="0" dirty="0">
                <a:ln>
                  <a:noFill/>
                </a:ln>
                <a:solidFill>
                  <a:srgbClr val="336699"/>
                </a:solidFill>
                <a:effectLst/>
                <a:uLnTx/>
                <a:uFillTx/>
                <a:latin typeface="Arial" charset="0"/>
                <a:ea typeface="MS PGothic" pitchFamily="34" charset="-128"/>
                <a:cs typeface="+mn-cs"/>
              </a:rPr>
              <a:t>This means </a:t>
            </a:r>
            <a:r>
              <a:rPr kumimoji="0" lang="ja-JP" altLang="en-US" sz="2400" b="0" i="0" u="none" strike="noStrike" kern="1200" cap="none" spc="0" normalizeH="0" baseline="0" noProof="0" dirty="0">
                <a:ln>
                  <a:noFill/>
                </a:ln>
                <a:solidFill>
                  <a:srgbClr val="336699"/>
                </a:solidFill>
                <a:effectLst/>
                <a:uLnTx/>
                <a:uFillTx/>
                <a:latin typeface="Arial" charset="0"/>
                <a:ea typeface="MS PGothic" pitchFamily="34" charset="-128"/>
                <a:cs typeface="+mn-cs"/>
              </a:rPr>
              <a:t>“</a:t>
            </a:r>
            <a:r>
              <a:rPr kumimoji="0" lang="en-US" altLang="ja-JP" sz="2400" b="1" i="0" u="sng" strike="noStrike" kern="1200" cap="none" spc="0" normalizeH="0" baseline="0" noProof="0" dirty="0">
                <a:ln>
                  <a:noFill/>
                </a:ln>
                <a:solidFill>
                  <a:srgbClr val="336699"/>
                </a:solidFill>
                <a:effectLst/>
                <a:uLnTx/>
                <a:uFillTx/>
                <a:latin typeface="Arial" charset="0"/>
                <a:ea typeface="MS PGothic" pitchFamily="34" charset="-128"/>
                <a:cs typeface="+mn-cs"/>
              </a:rPr>
              <a:t>doing things right</a:t>
            </a:r>
            <a:r>
              <a:rPr kumimoji="0" lang="ja-JP" altLang="en-US" sz="2400" b="0" i="0" u="none" strike="noStrike" kern="1200" cap="none" spc="0" normalizeH="0" baseline="0" noProof="0" dirty="0">
                <a:ln>
                  <a:noFill/>
                </a:ln>
                <a:solidFill>
                  <a:srgbClr val="336699"/>
                </a:solidFill>
                <a:effectLst/>
                <a:uLnTx/>
                <a:uFillTx/>
                <a:latin typeface="Arial" charset="0"/>
                <a:ea typeface="MS PGothic" pitchFamily="34" charset="-128"/>
                <a:cs typeface="+mn-cs"/>
              </a:rPr>
              <a:t>”</a:t>
            </a:r>
            <a:endParaRPr kumimoji="0" lang="en-GB" altLang="ja-JP" sz="2400" b="0" i="0" u="none" strike="noStrike" kern="1200" cap="none" spc="0" normalizeH="0" baseline="0" noProof="0" dirty="0">
              <a:ln>
                <a:noFill/>
              </a:ln>
              <a:solidFill>
                <a:srgbClr val="336699"/>
              </a:solidFill>
              <a:effectLst/>
              <a:uLnTx/>
              <a:uFillTx/>
              <a:latin typeface="Arial" charset="0"/>
              <a:ea typeface="MS PGothic" pitchFamily="34" charset="-128"/>
              <a:cs typeface="+mn-cs"/>
            </a:endParaRPr>
          </a:p>
          <a:p>
            <a:pPr marL="341312" marR="0" lvl="1" indent="0" algn="l" defTabSz="914400" rtl="0" eaLnBrk="1" fontAlgn="base" latinLnBrk="0" hangingPunct="1">
              <a:lnSpc>
                <a:spcPct val="100000"/>
              </a:lnSpc>
              <a:spcBef>
                <a:spcPct val="20000"/>
              </a:spcBef>
              <a:spcAft>
                <a:spcPct val="0"/>
              </a:spcAft>
              <a:buClr>
                <a:srgbClr val="CC9900"/>
              </a:buClr>
              <a:buSzPct val="90000"/>
              <a:buFontTx/>
              <a:buNone/>
              <a:tabLst/>
              <a:defRPr/>
            </a:pPr>
            <a:endParaRPr kumimoji="0" lang="en-US" altLang="ja-JP" sz="2400" b="0" i="0" u="none" strike="noStrike" kern="1200" cap="none" spc="0" normalizeH="0" baseline="0" noProof="0" dirty="0">
              <a:ln>
                <a:noFill/>
              </a:ln>
              <a:solidFill>
                <a:srgbClr val="336699"/>
              </a:solidFill>
              <a:effectLst/>
              <a:uLnTx/>
              <a:uFillTx/>
              <a:latin typeface="Arial" charset="0"/>
              <a:ea typeface="MS PGothic" pitchFamily="34" charset="-128"/>
              <a:cs typeface="+mn-cs"/>
            </a:endParaRPr>
          </a:p>
          <a:p>
            <a:pPr marL="0" marR="0" lvl="0" indent="0" algn="l" defTabSz="914400" rtl="0" eaLnBrk="1" fontAlgn="base" latinLnBrk="0" hangingPunct="1">
              <a:lnSpc>
                <a:spcPct val="100000"/>
              </a:lnSpc>
              <a:spcBef>
                <a:spcPct val="20000"/>
              </a:spcBef>
              <a:spcAft>
                <a:spcPct val="0"/>
              </a:spcAft>
              <a:buClr>
                <a:srgbClr val="5F5F5F"/>
              </a:buClr>
              <a:buSzTx/>
              <a:buFontTx/>
              <a:buNone/>
              <a:tabLst/>
              <a:defRPr/>
            </a:pPr>
            <a:r>
              <a:rPr kumimoji="0" lang="en-US" altLang="en-US" sz="2800" b="0" i="0" u="none" strike="noStrike" kern="1200" cap="none" spc="0" normalizeH="0" baseline="0" noProof="0" dirty="0">
                <a:ln>
                  <a:noFill/>
                </a:ln>
                <a:solidFill>
                  <a:srgbClr val="800080"/>
                </a:solidFill>
                <a:effectLst/>
                <a:uLnTx/>
                <a:uFillTx/>
                <a:latin typeface="Arial" charset="0"/>
                <a:ea typeface="MS PGothic" pitchFamily="34" charset="-128"/>
                <a:cs typeface="+mn-cs"/>
              </a:rPr>
              <a:t>The end result of effective and efficient management is </a:t>
            </a:r>
            <a:r>
              <a:rPr kumimoji="0" lang="en-US" altLang="en-US" sz="2800" b="0" i="0" u="none" strike="noStrike" kern="1200" cap="none" spc="0" normalizeH="0" baseline="0" noProof="0" dirty="0">
                <a:ln>
                  <a:noFill/>
                </a:ln>
                <a:solidFill>
                  <a:srgbClr val="CC0000"/>
                </a:solidFill>
                <a:effectLst/>
                <a:uLnTx/>
                <a:uFillTx/>
                <a:latin typeface="Arial" charset="0"/>
                <a:ea typeface="MS PGothic" pitchFamily="34" charset="-128"/>
                <a:cs typeface="+mn-cs"/>
              </a:rPr>
              <a:t>organizational success</a:t>
            </a:r>
            <a:r>
              <a:rPr kumimoji="0" lang="en-US" altLang="en-US" sz="2800" b="0" i="0" u="none" strike="noStrike" kern="1200" cap="none" spc="0" normalizeH="0" baseline="0" noProof="0" dirty="0">
                <a:ln>
                  <a:noFill/>
                </a:ln>
                <a:solidFill>
                  <a:srgbClr val="800080"/>
                </a:solidFill>
                <a:effectLst/>
                <a:uLnTx/>
                <a:uFillTx/>
                <a:latin typeface="Arial" charset="0"/>
                <a:ea typeface="MS PGothic" pitchFamily="34" charset="-128"/>
                <a:cs typeface="+mn-cs"/>
              </a:rPr>
              <a:t>.</a:t>
            </a:r>
          </a:p>
        </p:txBody>
      </p:sp>
      <p:sp>
        <p:nvSpPr>
          <p:cNvPr id="6" name="TextBox 5">
            <a:extLst>
              <a:ext uri="{FF2B5EF4-FFF2-40B4-BE49-F238E27FC236}">
                <a16:creationId xmlns:a16="http://schemas.microsoft.com/office/drawing/2014/main" id="{1DE42BFC-0A08-38B7-CE87-FC1BB2867F36}"/>
              </a:ext>
            </a:extLst>
          </p:cNvPr>
          <p:cNvSpPr txBox="1"/>
          <p:nvPr/>
        </p:nvSpPr>
        <p:spPr>
          <a:xfrm>
            <a:off x="3221372" y="6210369"/>
            <a:ext cx="6610525" cy="369332"/>
          </a:xfrm>
          <a:prstGeom prst="rect">
            <a:avLst/>
          </a:prstGeom>
          <a:noFill/>
        </p:spPr>
        <p:txBody>
          <a:bodyPr wrap="square">
            <a:spAutoFit/>
          </a:bodyPr>
          <a:lstStyle/>
          <a:p>
            <a:r>
              <a:rPr lang="en-GB" dirty="0"/>
              <a:t>You Tube : https://www.youtube.com/watch?v=Brkcj6ie7ic</a:t>
            </a:r>
          </a:p>
        </p:txBody>
      </p:sp>
    </p:spTree>
    <p:extLst>
      <p:ext uri="{BB962C8B-B14F-4D97-AF65-F5344CB8AC3E}">
        <p14:creationId xmlns:p14="http://schemas.microsoft.com/office/powerpoint/2010/main" val="253661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D099-0924-4E5D-8856-8943CDAC34E0}"/>
              </a:ext>
            </a:extLst>
          </p:cNvPr>
          <p:cNvSpPr>
            <a:spLocks noGrp="1"/>
          </p:cNvSpPr>
          <p:nvPr>
            <p:ph type="title"/>
          </p:nvPr>
        </p:nvSpPr>
        <p:spPr>
          <a:xfrm>
            <a:off x="437322" y="365125"/>
            <a:ext cx="10916478" cy="2747961"/>
          </a:xfrm>
        </p:spPr>
        <p:txBody>
          <a:bodyPr>
            <a:noAutofit/>
          </a:bodyPr>
          <a:lstStyle/>
          <a:p>
            <a:pPr marL="457200" lvl="1" indent="0"/>
            <a:r>
              <a:rPr lang="en-US" altLang="en-US" sz="2400" dirty="0"/>
              <a:t>What is an </a:t>
            </a:r>
            <a:r>
              <a:rPr lang="en-US" altLang="en-US" sz="2400" b="1" dirty="0"/>
              <a:t>Organization ?</a:t>
            </a:r>
            <a:br>
              <a:rPr lang="en-US" altLang="en-US" sz="2400" dirty="0"/>
            </a:br>
            <a:br>
              <a:rPr lang="en-US" altLang="en-US" sz="2400" dirty="0"/>
            </a:br>
            <a:r>
              <a:rPr lang="en-US" altLang="en-US" sz="2400" dirty="0"/>
              <a:t>A systematic arrangement of people employed together to achieve some specific goal; applies to all organizations—for-profit as well as not-for-profit organizations, government or private.     </a:t>
            </a:r>
            <a:br>
              <a:rPr lang="en-US" altLang="en-US" sz="2400" dirty="0"/>
            </a:br>
            <a:br>
              <a:rPr lang="en-US" altLang="en-US" sz="2400" dirty="0"/>
            </a:br>
            <a:r>
              <a:rPr lang="en-US" altLang="en-US" sz="2400" dirty="0"/>
              <a:t>A place where managers manage (work)</a:t>
            </a:r>
            <a:endParaRPr lang="en-US" sz="2400" dirty="0"/>
          </a:p>
        </p:txBody>
      </p:sp>
      <p:sp>
        <p:nvSpPr>
          <p:cNvPr id="3" name="Content Placeholder 2">
            <a:extLst>
              <a:ext uri="{FF2B5EF4-FFF2-40B4-BE49-F238E27FC236}">
                <a16:creationId xmlns:a16="http://schemas.microsoft.com/office/drawing/2014/main" id="{859FEF3B-645E-42FE-8FE8-2848742CFB56}"/>
              </a:ext>
            </a:extLst>
          </p:cNvPr>
          <p:cNvSpPr>
            <a:spLocks noGrp="1"/>
          </p:cNvSpPr>
          <p:nvPr>
            <p:ph idx="1"/>
          </p:nvPr>
        </p:nvSpPr>
        <p:spPr>
          <a:xfrm>
            <a:off x="838200" y="3428999"/>
            <a:ext cx="10515600" cy="2747963"/>
          </a:xfrm>
        </p:spPr>
        <p:txBody>
          <a:bodyPr/>
          <a:lstStyle/>
          <a:p>
            <a:r>
              <a:rPr lang="en-US" altLang="en-US" dirty="0"/>
              <a:t>Common characteristics</a:t>
            </a:r>
          </a:p>
          <a:p>
            <a:pPr marL="457200" lvl="1" indent="0">
              <a:buNone/>
            </a:pPr>
            <a:endParaRPr lang="en-US" altLang="en-US" dirty="0"/>
          </a:p>
          <a:p>
            <a:endParaRPr lang="en-US" dirty="0"/>
          </a:p>
        </p:txBody>
      </p:sp>
      <p:pic>
        <p:nvPicPr>
          <p:cNvPr id="5" name="Picture 7">
            <a:extLst>
              <a:ext uri="{FF2B5EF4-FFF2-40B4-BE49-F238E27FC236}">
                <a16:creationId xmlns:a16="http://schemas.microsoft.com/office/drawing/2014/main" id="{2C6B70DB-7FC3-46D7-BB4D-D2F32C3D4EC1}"/>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6446" y="4162425"/>
            <a:ext cx="8077200" cy="233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B1A65CD5-7667-4AA6-874C-406E2F3CFBA8}"/>
              </a:ext>
            </a:extLst>
          </p:cNvPr>
          <p:cNvSpPr txBox="1"/>
          <p:nvPr/>
        </p:nvSpPr>
        <p:spPr>
          <a:xfrm>
            <a:off x="9743768" y="6381135"/>
            <a:ext cx="244823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dirty="0">
                <a:solidFill>
                  <a:prstClr val="black"/>
                </a:solidFill>
                <a:latin typeface="Calibri" panose="020F0502020204030204"/>
              </a:rPr>
              <a:t>Ref: </a:t>
            </a: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rPr>
              <a:t>2004 Prentice Hall, Inc. </a:t>
            </a:r>
          </a:p>
        </p:txBody>
      </p:sp>
    </p:spTree>
    <p:custDataLst>
      <p:tags r:id="rId1"/>
    </p:custDataLst>
    <p:extLst>
      <p:ext uri="{BB962C8B-B14F-4D97-AF65-F5344CB8AC3E}">
        <p14:creationId xmlns:p14="http://schemas.microsoft.com/office/powerpoint/2010/main" val="2844595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MPOqEwX"/>
  <p:tag name="ARTICULATE_DESIGN_ID_ION BOARDROOM" val="GkpRkIJk"/>
  <p:tag name="ARTICULATE_DESIGN_ID_2_OFFICE THEME" val="OWVpn149"/>
  <p:tag name="ARTICULATE_DESIGN_ID_3_OFFICE THEME" val="nF4RVngA"/>
  <p:tag name="ARTICULATE_DESIGN_ID_4_OFFICE THEME" val="tyqGcgDx"/>
  <p:tag name="ARTICULATE_DESIGN_ID_6_OFFICE THEME" val="xZAWl0Vm"/>
  <p:tag name="ARTICULATE_PROJECT_OPEN" val="0"/>
  <p:tag name="ARTICULATE_SLIDE_COUNT" val="7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djacency">
  <a:themeElements>
    <a:clrScheme name="Custom 5">
      <a:dk1>
        <a:sysClr val="windowText" lastClr="000000"/>
      </a:dk1>
      <a:lt1>
        <a:sysClr val="window" lastClr="FFFFFF"/>
      </a:lt1>
      <a:dk2>
        <a:srgbClr val="11895B"/>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9_Office Theme">
  <a:themeElements>
    <a:clrScheme name="IMU">
      <a:dk1>
        <a:srgbClr val="000000"/>
      </a:dk1>
      <a:lt1>
        <a:srgbClr val="FFFFFF"/>
      </a:lt1>
      <a:dk2>
        <a:srgbClr val="270089"/>
      </a:dk2>
      <a:lt2>
        <a:srgbClr val="F1F1F1"/>
      </a:lt2>
      <a:accent1>
        <a:srgbClr val="CBCBCB"/>
      </a:accent1>
      <a:accent2>
        <a:srgbClr val="F36C69"/>
      </a:accent2>
      <a:accent3>
        <a:srgbClr val="270089"/>
      </a:accent3>
      <a:accent4>
        <a:srgbClr val="F1F1F1"/>
      </a:accent4>
      <a:accent5>
        <a:srgbClr val="270089"/>
      </a:accent5>
      <a:accent6>
        <a:srgbClr val="F1F1F1"/>
      </a:accent6>
      <a:hlink>
        <a:srgbClr val="CBCBCB"/>
      </a:hlink>
      <a:folHlink>
        <a:srgbClr val="CBCB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3103</Words>
  <Application>Microsoft Office PowerPoint</Application>
  <PresentationFormat>Widescreen</PresentationFormat>
  <Paragraphs>380</Paragraphs>
  <Slides>38</Slides>
  <Notes>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38</vt:i4>
      </vt:variant>
    </vt:vector>
  </HeadingPairs>
  <TitlesOfParts>
    <vt:vector size="59" baseType="lpstr">
      <vt:lpstr>Algerian</vt:lpstr>
      <vt:lpstr>Amasis MT Pro Black</vt:lpstr>
      <vt:lpstr>Aptos</vt:lpstr>
      <vt:lpstr>Arial</vt:lpstr>
      <vt:lpstr>Calibri</vt:lpstr>
      <vt:lpstr>Calibri Light</vt:lpstr>
      <vt:lpstr>Cambria</vt:lpstr>
      <vt:lpstr>Georgia</vt:lpstr>
      <vt:lpstr>Indeed Sans</vt:lpstr>
      <vt:lpstr>Montserrat</vt:lpstr>
      <vt:lpstr>Tahoma</vt:lpstr>
      <vt:lpstr>Times New Roman</vt:lpstr>
      <vt:lpstr>UAGC-Montserrat</vt:lpstr>
      <vt:lpstr>Wingdings</vt:lpstr>
      <vt:lpstr>Office Theme</vt:lpstr>
      <vt:lpstr>1_Office Theme</vt:lpstr>
      <vt:lpstr>2_Office Theme</vt:lpstr>
      <vt:lpstr>5_Office Theme</vt:lpstr>
      <vt:lpstr>6_Office Theme</vt:lpstr>
      <vt:lpstr>Adjacency</vt:lpstr>
      <vt:lpstr>9_Office Theme</vt:lpstr>
      <vt:lpstr>BASIC PRINCIPLES OF HEALTHCARE MANAGEMENT 1a. INTRODUCTION TO MANAGEMENT </vt:lpstr>
      <vt:lpstr>PowerPoint Presentation</vt:lpstr>
      <vt:lpstr>Learning Outcomes</vt:lpstr>
      <vt:lpstr>"The first rule of management is delegation.  Don't try and do everything yourself because you can’t.”  Anthea Turner  </vt:lpstr>
      <vt:lpstr>Why study management?</vt:lpstr>
      <vt:lpstr>Is there a difference between management and administration?</vt:lpstr>
      <vt:lpstr>PowerPoint Presentation</vt:lpstr>
      <vt:lpstr>Efficiency is doing things right;   Effectiveness is doing the right things.  </vt:lpstr>
      <vt:lpstr>What is an Organization ?  A systematic arrangement of people employed together to achieve some specific goal; applies to all organizations—for-profit as well as not-for-profit organizations, government or private.       A place where managers manage (work)</vt:lpstr>
      <vt:lpstr>Who are in an organization?</vt:lpstr>
      <vt:lpstr>Manufacturers vs Service Organizations</vt:lpstr>
      <vt:lpstr>Levels in an Organization  First-line managers Supervisors - directing the day-to-day activities of operative employees  Middle managers In between the first-line manager and top management  Top managers Decision makers - the direction of the organization and establishing policies that affect all organizational members  We will relook at this in the later slides……… </vt:lpstr>
      <vt:lpstr>What is Management?</vt:lpstr>
      <vt:lpstr>What is the Management process (activities): planning, organizing, leading, and controlling     </vt:lpstr>
      <vt:lpstr>Management Process Activities</vt:lpstr>
      <vt:lpstr>Latest: Five functions of great management </vt:lpstr>
      <vt:lpstr>PowerPoint Presentation</vt:lpstr>
      <vt:lpstr>What is the Manager’s Roles: Mintzberg’s Managerial Roles</vt:lpstr>
      <vt:lpstr>Different managerial level, different task</vt:lpstr>
      <vt:lpstr>PowerPoint Presentation</vt:lpstr>
      <vt:lpstr>Competencies for Middle Managers</vt:lpstr>
      <vt:lpstr>  </vt:lpstr>
      <vt:lpstr>  </vt:lpstr>
      <vt:lpstr>  </vt:lpstr>
      <vt:lpstr>Hospitals: Major responsibilities under administrative services</vt:lpstr>
      <vt:lpstr>Critical points regarding functions of hospitals</vt:lpstr>
      <vt:lpstr>Critical points regarding functions of hospitals</vt:lpstr>
      <vt:lpstr>The Private Wing Story</vt:lpstr>
      <vt:lpstr>Break time and Break out discussion: 30 mins </vt:lpstr>
      <vt:lpstr>A lesson from Patch Adams</vt:lpstr>
      <vt:lpstr>Preparation for tutorial</vt:lpstr>
      <vt:lpstr>Definition  of  Health</vt:lpstr>
      <vt:lpstr>What is disease?</vt:lpstr>
      <vt:lpstr>Determinants of  Health</vt:lpstr>
      <vt:lpstr>Natural History of Disease</vt:lpstr>
      <vt:lpstr>The progression of an infectious disease can be divided into five periods, which are related to the number of pathogen particles (red) and the severity of signs and symptoms (blue). </vt:lpstr>
      <vt:lpstr>    Iceberg Phenomena</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PRINCIPLES</dc:title>
  <dc:creator>Adlina Binti Suleiman</dc:creator>
  <cp:lastModifiedBy>Adlina Binti Suleiman</cp:lastModifiedBy>
  <cp:revision>26</cp:revision>
  <dcterms:created xsi:type="dcterms:W3CDTF">2020-11-18T14:10:59Z</dcterms:created>
  <dcterms:modified xsi:type="dcterms:W3CDTF">2025-06-16T05:48:14Z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0FD40C40-7DF0-46A4-A659-6C0D8F2F31A9</vt:lpwstr>
  </property>
  <property fmtid="{D5CDD505-2E9C-101B-9397-08002B2CF9AE}" pid="3" name="ArticulatePath">
    <vt:lpwstr>https://studentimuedu-my.sharepoint.com/personal/adlinasuleiman_imu_edu_my/Documents/MyPC/Desktop/MANAGEMENT PRINCIPLES An Introduction ASU</vt:lpwstr>
  </property>
</Properties>
</file>