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embeddedFontLst>
    <p:embeddedFont>
      <p:font typeface="Poppins" panose="00000500000000000000" pitchFamily="2" charset="0"/>
      <p:regular r:id="rId14"/>
      <p:bold r:id="rId15"/>
    </p:embeddedFont>
    <p:embeddedFont>
      <p:font typeface="poppins-bold" panose="020B0604020202020204" charset="0"/>
      <p:regular r:id="rId16"/>
      <p:bold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9929F50-3B35-403A-AAA5-707BA7506D9C}" v="1" dt="2025-07-24T03:10:02.1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94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hrunishah Begum Bt Vps Bathusha Hamid" userId="7107bb47-7245-4712-8825-713941764f21" providerId="ADAL" clId="{69929F50-3B35-403A-AAA5-707BA7506D9C}"/>
    <pc:docChg chg="custSel modSld">
      <pc:chgData name="Mehrunishah Begum Bt Vps Bathusha Hamid" userId="7107bb47-7245-4712-8825-713941764f21" providerId="ADAL" clId="{69929F50-3B35-403A-AAA5-707BA7506D9C}" dt="2025-07-24T03:10:29.857" v="56" actId="207"/>
      <pc:docMkLst>
        <pc:docMk/>
      </pc:docMkLst>
      <pc:sldChg chg="delSp mod">
        <pc:chgData name="Mehrunishah Begum Bt Vps Bathusha Hamid" userId="7107bb47-7245-4712-8825-713941764f21" providerId="ADAL" clId="{69929F50-3B35-403A-AAA5-707BA7506D9C}" dt="2025-07-24T03:09:04.715" v="1" actId="478"/>
        <pc:sldMkLst>
          <pc:docMk/>
          <pc:sldMk cId="0" sldId="256"/>
        </pc:sldMkLst>
        <pc:spChg chg="del">
          <ac:chgData name="Mehrunishah Begum Bt Vps Bathusha Hamid" userId="7107bb47-7245-4712-8825-713941764f21" providerId="ADAL" clId="{69929F50-3B35-403A-AAA5-707BA7506D9C}" dt="2025-07-24T03:09:04.715" v="1" actId="478"/>
          <ac:spMkLst>
            <pc:docMk/>
            <pc:sldMk cId="0" sldId="256"/>
            <ac:spMk id="15" creationId="{00000000-0000-0000-0000-000000000000}"/>
          </ac:spMkLst>
        </pc:spChg>
        <pc:grpChg chg="del">
          <ac:chgData name="Mehrunishah Begum Bt Vps Bathusha Hamid" userId="7107bb47-7245-4712-8825-713941764f21" providerId="ADAL" clId="{69929F50-3B35-403A-AAA5-707BA7506D9C}" dt="2025-07-24T03:09:02.793" v="0" actId="478"/>
          <ac:grpSpMkLst>
            <pc:docMk/>
            <pc:sldMk cId="0" sldId="256"/>
            <ac:grpSpMk id="11" creationId="{00000000-0000-0000-0000-000000000000}"/>
          </ac:grpSpMkLst>
        </pc:grpChg>
      </pc:sldChg>
      <pc:sldChg chg="addSp delSp modSp mod">
        <pc:chgData name="Mehrunishah Begum Bt Vps Bathusha Hamid" userId="7107bb47-7245-4712-8825-713941764f21" providerId="ADAL" clId="{69929F50-3B35-403A-AAA5-707BA7506D9C}" dt="2025-07-24T03:10:29.857" v="56" actId="207"/>
        <pc:sldMkLst>
          <pc:docMk/>
          <pc:sldMk cId="0" sldId="267"/>
        </pc:sldMkLst>
        <pc:spChg chg="del">
          <ac:chgData name="Mehrunishah Begum Bt Vps Bathusha Hamid" userId="7107bb47-7245-4712-8825-713941764f21" providerId="ADAL" clId="{69929F50-3B35-403A-AAA5-707BA7506D9C}" dt="2025-07-24T03:09:53.729" v="10" actId="21"/>
          <ac:spMkLst>
            <pc:docMk/>
            <pc:sldMk cId="0" sldId="267"/>
            <ac:spMk id="4" creationId="{00000000-0000-0000-0000-000000000000}"/>
          </ac:spMkLst>
        </pc:spChg>
        <pc:spChg chg="del">
          <ac:chgData name="Mehrunishah Begum Bt Vps Bathusha Hamid" userId="7107bb47-7245-4712-8825-713941764f21" providerId="ADAL" clId="{69929F50-3B35-403A-AAA5-707BA7506D9C}" dt="2025-07-24T03:09:46.626" v="8" actId="21"/>
          <ac:spMkLst>
            <pc:docMk/>
            <pc:sldMk cId="0" sldId="267"/>
            <ac:spMk id="8" creationId="{00000000-0000-0000-0000-000000000000}"/>
          </ac:spMkLst>
        </pc:spChg>
        <pc:spChg chg="del">
          <ac:chgData name="Mehrunishah Begum Bt Vps Bathusha Hamid" userId="7107bb47-7245-4712-8825-713941764f21" providerId="ADAL" clId="{69929F50-3B35-403A-AAA5-707BA7506D9C}" dt="2025-07-24T03:09:30.078" v="3" actId="21"/>
          <ac:spMkLst>
            <pc:docMk/>
            <pc:sldMk cId="0" sldId="267"/>
            <ac:spMk id="9" creationId="{00000000-0000-0000-0000-000000000000}"/>
          </ac:spMkLst>
        </pc:spChg>
        <pc:spChg chg="del">
          <ac:chgData name="Mehrunishah Begum Bt Vps Bathusha Hamid" userId="7107bb47-7245-4712-8825-713941764f21" providerId="ADAL" clId="{69929F50-3B35-403A-AAA5-707BA7506D9C}" dt="2025-07-24T03:09:27.738" v="2" actId="478"/>
          <ac:spMkLst>
            <pc:docMk/>
            <pc:sldMk cId="0" sldId="267"/>
            <ac:spMk id="10" creationId="{00000000-0000-0000-0000-000000000000}"/>
          </ac:spMkLst>
        </pc:spChg>
        <pc:spChg chg="del">
          <ac:chgData name="Mehrunishah Begum Bt Vps Bathusha Hamid" userId="7107bb47-7245-4712-8825-713941764f21" providerId="ADAL" clId="{69929F50-3B35-403A-AAA5-707BA7506D9C}" dt="2025-07-24T03:09:49.590" v="9" actId="21"/>
          <ac:spMkLst>
            <pc:docMk/>
            <pc:sldMk cId="0" sldId="267"/>
            <ac:spMk id="15" creationId="{00000000-0000-0000-0000-000000000000}"/>
          </ac:spMkLst>
        </pc:spChg>
        <pc:spChg chg="del">
          <ac:chgData name="Mehrunishah Begum Bt Vps Bathusha Hamid" userId="7107bb47-7245-4712-8825-713941764f21" providerId="ADAL" clId="{69929F50-3B35-403A-AAA5-707BA7506D9C}" dt="2025-07-24T03:09:44.272" v="7" actId="21"/>
          <ac:spMkLst>
            <pc:docMk/>
            <pc:sldMk cId="0" sldId="267"/>
            <ac:spMk id="16" creationId="{00000000-0000-0000-0000-000000000000}"/>
          </ac:spMkLst>
        </pc:spChg>
        <pc:spChg chg="del">
          <ac:chgData name="Mehrunishah Begum Bt Vps Bathusha Hamid" userId="7107bb47-7245-4712-8825-713941764f21" providerId="ADAL" clId="{69929F50-3B35-403A-AAA5-707BA7506D9C}" dt="2025-07-24T03:09:34.133" v="4" actId="21"/>
          <ac:spMkLst>
            <pc:docMk/>
            <pc:sldMk cId="0" sldId="267"/>
            <ac:spMk id="18" creationId="{00000000-0000-0000-0000-000000000000}"/>
          </ac:spMkLst>
        </pc:spChg>
        <pc:spChg chg="del">
          <ac:chgData name="Mehrunishah Begum Bt Vps Bathusha Hamid" userId="7107bb47-7245-4712-8825-713941764f21" providerId="ADAL" clId="{69929F50-3B35-403A-AAA5-707BA7506D9C}" dt="2025-07-24T03:09:36.964" v="5" actId="21"/>
          <ac:spMkLst>
            <pc:docMk/>
            <pc:sldMk cId="0" sldId="267"/>
            <ac:spMk id="19" creationId="{00000000-0000-0000-0000-000000000000}"/>
          </ac:spMkLst>
        </pc:spChg>
        <pc:spChg chg="add mod">
          <ac:chgData name="Mehrunishah Begum Bt Vps Bathusha Hamid" userId="7107bb47-7245-4712-8825-713941764f21" providerId="ADAL" clId="{69929F50-3B35-403A-AAA5-707BA7506D9C}" dt="2025-07-24T03:10:29.857" v="56" actId="207"/>
          <ac:spMkLst>
            <pc:docMk/>
            <pc:sldMk cId="0" sldId="267"/>
            <ac:spMk id="20" creationId="{BE2B143B-529C-E1EB-3564-A501A111E50A}"/>
          </ac:spMkLst>
        </pc:spChg>
        <pc:grpChg chg="del">
          <ac:chgData name="Mehrunishah Begum Bt Vps Bathusha Hamid" userId="7107bb47-7245-4712-8825-713941764f21" providerId="ADAL" clId="{69929F50-3B35-403A-AAA5-707BA7506D9C}" dt="2025-07-24T03:09:38.863" v="6" actId="21"/>
          <ac:grpSpMkLst>
            <pc:docMk/>
            <pc:sldMk cId="0" sldId="267"/>
            <ac:grpSpMk id="11" creationId="{00000000-0000-0000-0000-000000000000}"/>
          </ac:grpSpMkLst>
        </pc:gr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p:cNvSpPr txBox="1"/>
          <p:nvPr/>
        </p:nvSpPr>
        <p:spPr>
          <a:xfrm>
            <a:off x="7049419" y="3871851"/>
            <a:ext cx="2626517" cy="2627271"/>
          </a:xfrm>
          <a:prstGeom prst="ellipse">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sp>
        <p:nvSpPr>
          <p:cNvPr id="3" name="标题 1"/>
          <p:cNvSpPr txBox="1"/>
          <p:nvPr/>
        </p:nvSpPr>
        <p:spPr>
          <a:xfrm>
            <a:off x="11168058" y="1006659"/>
            <a:ext cx="274641" cy="229001"/>
          </a:xfrm>
          <a:custGeom>
            <a:avLst/>
            <a:gdLst>
              <a:gd name="connsiteX0" fmla="*/ 0 w 274641"/>
              <a:gd name="connsiteY0" fmla="*/ 199628 h 229001"/>
              <a:gd name="connsiteX1" fmla="*/ 274641 w 274641"/>
              <a:gd name="connsiteY1" fmla="*/ 199628 h 229001"/>
              <a:gd name="connsiteX2" fmla="*/ 274641 w 274641"/>
              <a:gd name="connsiteY2" fmla="*/ 229001 h 229001"/>
              <a:gd name="connsiteX3" fmla="*/ 0 w 274641"/>
              <a:gd name="connsiteY3" fmla="*/ 229001 h 229001"/>
              <a:gd name="connsiteX4" fmla="*/ 0 w 274641"/>
              <a:gd name="connsiteY4" fmla="*/ 99814 h 229001"/>
              <a:gd name="connsiteX5" fmla="*/ 274641 w 274641"/>
              <a:gd name="connsiteY5" fmla="*/ 99814 h 229001"/>
              <a:gd name="connsiteX6" fmla="*/ 274641 w 274641"/>
              <a:gd name="connsiteY6" fmla="*/ 129187 h 229001"/>
              <a:gd name="connsiteX7" fmla="*/ 0 w 274641"/>
              <a:gd name="connsiteY7" fmla="*/ 129187 h 229001"/>
              <a:gd name="connsiteX8" fmla="*/ 0 w 274641"/>
              <a:gd name="connsiteY8" fmla="*/ 0 h 229001"/>
              <a:gd name="connsiteX9" fmla="*/ 274641 w 274641"/>
              <a:gd name="connsiteY9" fmla="*/ 0 h 229001"/>
              <a:gd name="connsiteX10" fmla="*/ 274641 w 274641"/>
              <a:gd name="connsiteY10" fmla="*/ 29373 h 229001"/>
              <a:gd name="connsiteX11" fmla="*/ 0 w 274641"/>
              <a:gd name="connsiteY11" fmla="*/ 29373 h 229001"/>
            </a:gdLst>
            <a:ahLst/>
            <a:cxnLst/>
            <a:rect l="l" t="t" r="r" b="b"/>
            <a:pathLst>
              <a:path w="274641" h="229001">
                <a:moveTo>
                  <a:pt x="0" y="199628"/>
                </a:moveTo>
                <a:lnTo>
                  <a:pt x="274641" y="199628"/>
                </a:lnTo>
                <a:lnTo>
                  <a:pt x="274641" y="229001"/>
                </a:lnTo>
                <a:lnTo>
                  <a:pt x="0" y="229001"/>
                </a:lnTo>
                <a:close/>
                <a:moveTo>
                  <a:pt x="0" y="99814"/>
                </a:moveTo>
                <a:lnTo>
                  <a:pt x="274641" y="99814"/>
                </a:lnTo>
                <a:lnTo>
                  <a:pt x="274641" y="129187"/>
                </a:lnTo>
                <a:lnTo>
                  <a:pt x="0" y="129187"/>
                </a:lnTo>
                <a:close/>
                <a:moveTo>
                  <a:pt x="0" y="0"/>
                </a:moveTo>
                <a:lnTo>
                  <a:pt x="274641" y="0"/>
                </a:lnTo>
                <a:lnTo>
                  <a:pt x="274641" y="29373"/>
                </a:lnTo>
                <a:lnTo>
                  <a:pt x="0" y="29373"/>
                </a:lnTo>
                <a:close/>
              </a:path>
            </a:pathLst>
          </a:custGeom>
          <a:solidFill>
            <a:schemeClr val="accent1">
              <a:lumMod val="75000"/>
            </a:schemeClr>
          </a:solidFill>
          <a:ln w="12700" cap="sq">
            <a:noFill/>
            <a:miter/>
          </a:ln>
        </p:spPr>
        <p:txBody>
          <a:bodyPr vert="horz" wrap="square" lIns="91440" tIns="45720" rIns="91440" bIns="45720" rtlCol="0" anchor="ctr"/>
          <a:lstStyle/>
          <a:p>
            <a:pPr algn="ctr"/>
            <a:endParaRPr kumimoji="1" lang="zh-CN" altLang="en-US"/>
          </a:p>
        </p:txBody>
      </p:sp>
      <p:sp>
        <p:nvSpPr>
          <p:cNvPr id="4" name="标题 1"/>
          <p:cNvSpPr txBox="1"/>
          <p:nvPr/>
        </p:nvSpPr>
        <p:spPr>
          <a:xfrm>
            <a:off x="4271164" y="825555"/>
            <a:ext cx="333659" cy="331287"/>
          </a:xfrm>
          <a:custGeom>
            <a:avLst/>
            <a:gdLst>
              <a:gd name="T0" fmla="*/ 625147 w 120000"/>
              <a:gd name="T1" fmla="*/ 369452 h 120000"/>
              <a:gd name="T2" fmla="*/ 625147 w 120000"/>
              <a:gd name="T3" fmla="*/ 369452 h 120000"/>
              <a:gd name="T4" fmla="*/ 383155 w 120000"/>
              <a:gd name="T5" fmla="*/ 369452 h 120000"/>
              <a:gd name="T6" fmla="*/ 383155 w 120000"/>
              <a:gd name="T7" fmla="*/ 618834 h 120000"/>
              <a:gd name="T8" fmla="*/ 339719 w 120000"/>
              <a:gd name="T9" fmla="*/ 663479 h 120000"/>
              <a:gd name="T10" fmla="*/ 296283 w 120000"/>
              <a:gd name="T11" fmla="*/ 618834 h 120000"/>
              <a:gd name="T12" fmla="*/ 296283 w 120000"/>
              <a:gd name="T13" fmla="*/ 369452 h 120000"/>
              <a:gd name="T14" fmla="*/ 43430 w 120000"/>
              <a:gd name="T15" fmla="*/ 369452 h 120000"/>
              <a:gd name="T16" fmla="*/ 0 w 120000"/>
              <a:gd name="T17" fmla="*/ 324812 h 120000"/>
              <a:gd name="T18" fmla="*/ 43430 w 120000"/>
              <a:gd name="T19" fmla="*/ 281708 h 120000"/>
              <a:gd name="T20" fmla="*/ 296283 w 120000"/>
              <a:gd name="T21" fmla="*/ 281708 h 120000"/>
              <a:gd name="T22" fmla="*/ 296283 w 120000"/>
              <a:gd name="T23" fmla="*/ 43099 h 120000"/>
              <a:gd name="T24" fmla="*/ 339719 w 120000"/>
              <a:gd name="T25" fmla="*/ 0 h 120000"/>
              <a:gd name="T26" fmla="*/ 383155 w 120000"/>
              <a:gd name="T27" fmla="*/ 43099 h 120000"/>
              <a:gd name="T28" fmla="*/ 383155 w 120000"/>
              <a:gd name="T29" fmla="*/ 281708 h 120000"/>
              <a:gd name="T30" fmla="*/ 625147 w 120000"/>
              <a:gd name="T31" fmla="*/ 281708 h 120000"/>
              <a:gd name="T32" fmla="*/ 668583 w 120000"/>
              <a:gd name="T33" fmla="*/ 324812 h 120000"/>
              <a:gd name="T34" fmla="*/ 625147 w 120000"/>
              <a:gd name="T35" fmla="*/ 369452 h 1200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0000"/>
              <a:gd name="T55" fmla="*/ 0 h 120000"/>
              <a:gd name="T56" fmla="*/ 120000 w 120000"/>
              <a:gd name="T57" fmla="*/ 120000 h 120000"/>
            </a:gdLst>
            <a:ahLst/>
            <a:cxnLst/>
            <a:rect l="T54" t="T55" r="T56" b="T57"/>
            <a:pathLst>
              <a:path w="120000" h="120000" extrusionOk="0">
                <a:moveTo>
                  <a:pt x="111944" y="66666"/>
                </a:moveTo>
                <a:lnTo>
                  <a:pt x="111944" y="66666"/>
                </a:lnTo>
                <a:cubicBezTo>
                  <a:pt x="68611" y="66666"/>
                  <a:pt x="68611" y="66666"/>
                  <a:pt x="68611" y="66666"/>
                </a:cubicBezTo>
                <a:cubicBezTo>
                  <a:pt x="68611" y="111666"/>
                  <a:pt x="68611" y="111666"/>
                  <a:pt x="68611" y="111666"/>
                </a:cubicBezTo>
                <a:cubicBezTo>
                  <a:pt x="68611" y="115833"/>
                  <a:pt x="64722" y="119722"/>
                  <a:pt x="60833" y="119722"/>
                </a:cubicBezTo>
                <a:cubicBezTo>
                  <a:pt x="55000" y="119722"/>
                  <a:pt x="53055" y="115833"/>
                  <a:pt x="53055" y="111666"/>
                </a:cubicBezTo>
                <a:cubicBezTo>
                  <a:pt x="53055" y="66666"/>
                  <a:pt x="53055" y="66666"/>
                  <a:pt x="53055" y="66666"/>
                </a:cubicBezTo>
                <a:cubicBezTo>
                  <a:pt x="7777" y="66666"/>
                  <a:pt x="7777" y="66666"/>
                  <a:pt x="7777" y="66666"/>
                </a:cubicBezTo>
                <a:cubicBezTo>
                  <a:pt x="3888" y="66666"/>
                  <a:pt x="0" y="64722"/>
                  <a:pt x="0" y="58611"/>
                </a:cubicBezTo>
                <a:cubicBezTo>
                  <a:pt x="0" y="54722"/>
                  <a:pt x="3888" y="50833"/>
                  <a:pt x="7777" y="50833"/>
                </a:cubicBezTo>
                <a:cubicBezTo>
                  <a:pt x="53055" y="50833"/>
                  <a:pt x="53055" y="50833"/>
                  <a:pt x="53055" y="50833"/>
                </a:cubicBezTo>
                <a:cubicBezTo>
                  <a:pt x="53055" y="7777"/>
                  <a:pt x="53055" y="7777"/>
                  <a:pt x="53055" y="7777"/>
                </a:cubicBezTo>
                <a:cubicBezTo>
                  <a:pt x="53055" y="1944"/>
                  <a:pt x="55000" y="0"/>
                  <a:pt x="60833" y="0"/>
                </a:cubicBezTo>
                <a:cubicBezTo>
                  <a:pt x="64722" y="0"/>
                  <a:pt x="68611" y="1944"/>
                  <a:pt x="68611" y="7777"/>
                </a:cubicBezTo>
                <a:cubicBezTo>
                  <a:pt x="68611" y="50833"/>
                  <a:pt x="68611" y="50833"/>
                  <a:pt x="68611" y="50833"/>
                </a:cubicBezTo>
                <a:cubicBezTo>
                  <a:pt x="111944" y="50833"/>
                  <a:pt x="111944" y="50833"/>
                  <a:pt x="111944" y="50833"/>
                </a:cubicBezTo>
                <a:cubicBezTo>
                  <a:pt x="117777" y="50833"/>
                  <a:pt x="119722" y="54722"/>
                  <a:pt x="119722" y="58611"/>
                </a:cubicBezTo>
                <a:cubicBezTo>
                  <a:pt x="119722" y="64722"/>
                  <a:pt x="117777" y="66666"/>
                  <a:pt x="111944" y="66666"/>
                </a:cubicBezTo>
              </a:path>
            </a:pathLst>
          </a:custGeom>
          <a:solidFill>
            <a:schemeClr val="tx1"/>
          </a:solidFill>
          <a:ln cap="sq">
            <a:noFill/>
          </a:ln>
        </p:spPr>
        <p:txBody>
          <a:bodyPr vert="horz" wrap="square" lIns="22768" tIns="11381" rIns="22768" bIns="11381" rtlCol="0" anchor="ctr"/>
          <a:lstStyle/>
          <a:p>
            <a:pPr algn="l"/>
            <a:endParaRPr kumimoji="1" lang="zh-CN" altLang="en-US"/>
          </a:p>
        </p:txBody>
      </p:sp>
      <p:sp>
        <p:nvSpPr>
          <p:cNvPr id="5" name="标题 1"/>
          <p:cNvSpPr txBox="1"/>
          <p:nvPr/>
        </p:nvSpPr>
        <p:spPr>
          <a:xfrm>
            <a:off x="10741236" y="1993003"/>
            <a:ext cx="152598" cy="151807"/>
          </a:xfrm>
          <a:custGeom>
            <a:avLst/>
            <a:gdLst>
              <a:gd name="T0" fmla="*/ 286526 w 120000"/>
              <a:gd name="T1" fmla="*/ 169333 h 120000"/>
              <a:gd name="T2" fmla="*/ 286526 w 120000"/>
              <a:gd name="T3" fmla="*/ 169333 h 120000"/>
              <a:gd name="T4" fmla="*/ 175613 w 120000"/>
              <a:gd name="T5" fmla="*/ 169333 h 120000"/>
              <a:gd name="T6" fmla="*/ 175613 w 120000"/>
              <a:gd name="T7" fmla="*/ 283634 h 120000"/>
              <a:gd name="T8" fmla="*/ 155705 w 120000"/>
              <a:gd name="T9" fmla="*/ 304096 h 120000"/>
              <a:gd name="T10" fmla="*/ 135797 w 120000"/>
              <a:gd name="T11" fmla="*/ 283634 h 120000"/>
              <a:gd name="T12" fmla="*/ 135797 w 120000"/>
              <a:gd name="T13" fmla="*/ 169333 h 120000"/>
              <a:gd name="T14" fmla="*/ 19906 w 120000"/>
              <a:gd name="T15" fmla="*/ 169333 h 120000"/>
              <a:gd name="T16" fmla="*/ 0 w 120000"/>
              <a:gd name="T17" fmla="*/ 148873 h 120000"/>
              <a:gd name="T18" fmla="*/ 19906 w 120000"/>
              <a:gd name="T19" fmla="*/ 129117 h 120000"/>
              <a:gd name="T20" fmla="*/ 135797 w 120000"/>
              <a:gd name="T21" fmla="*/ 129117 h 120000"/>
              <a:gd name="T22" fmla="*/ 135797 w 120000"/>
              <a:gd name="T23" fmla="*/ 19754 h 120000"/>
              <a:gd name="T24" fmla="*/ 155705 w 120000"/>
              <a:gd name="T25" fmla="*/ 0 h 120000"/>
              <a:gd name="T26" fmla="*/ 175613 w 120000"/>
              <a:gd name="T27" fmla="*/ 19754 h 120000"/>
              <a:gd name="T28" fmla="*/ 175613 w 120000"/>
              <a:gd name="T29" fmla="*/ 129117 h 120000"/>
              <a:gd name="T30" fmla="*/ 286526 w 120000"/>
              <a:gd name="T31" fmla="*/ 129117 h 120000"/>
              <a:gd name="T32" fmla="*/ 306434 w 120000"/>
              <a:gd name="T33" fmla="*/ 148873 h 120000"/>
              <a:gd name="T34" fmla="*/ 286526 w 120000"/>
              <a:gd name="T35" fmla="*/ 169333 h 1200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0000"/>
              <a:gd name="T55" fmla="*/ 0 h 120000"/>
              <a:gd name="T56" fmla="*/ 120000 w 120000"/>
              <a:gd name="T57" fmla="*/ 120000 h 120000"/>
            </a:gdLst>
            <a:ahLst/>
            <a:cxnLst/>
            <a:rect l="T54" t="T55" r="T56" b="T57"/>
            <a:pathLst>
              <a:path w="120000" h="120000" extrusionOk="0">
                <a:moveTo>
                  <a:pt x="111944" y="66666"/>
                </a:moveTo>
                <a:lnTo>
                  <a:pt x="111944" y="66666"/>
                </a:lnTo>
                <a:cubicBezTo>
                  <a:pt x="68611" y="66666"/>
                  <a:pt x="68611" y="66666"/>
                  <a:pt x="68611" y="66666"/>
                </a:cubicBezTo>
                <a:cubicBezTo>
                  <a:pt x="68611" y="111666"/>
                  <a:pt x="68611" y="111666"/>
                  <a:pt x="68611" y="111666"/>
                </a:cubicBezTo>
                <a:cubicBezTo>
                  <a:pt x="68611" y="115833"/>
                  <a:pt x="64722" y="119722"/>
                  <a:pt x="60833" y="119722"/>
                </a:cubicBezTo>
                <a:cubicBezTo>
                  <a:pt x="55000" y="119722"/>
                  <a:pt x="53055" y="115833"/>
                  <a:pt x="53055" y="111666"/>
                </a:cubicBezTo>
                <a:cubicBezTo>
                  <a:pt x="53055" y="66666"/>
                  <a:pt x="53055" y="66666"/>
                  <a:pt x="53055" y="66666"/>
                </a:cubicBezTo>
                <a:cubicBezTo>
                  <a:pt x="7777" y="66666"/>
                  <a:pt x="7777" y="66666"/>
                  <a:pt x="7777" y="66666"/>
                </a:cubicBezTo>
                <a:cubicBezTo>
                  <a:pt x="3888" y="66666"/>
                  <a:pt x="0" y="64722"/>
                  <a:pt x="0" y="58611"/>
                </a:cubicBezTo>
                <a:cubicBezTo>
                  <a:pt x="0" y="54722"/>
                  <a:pt x="3888" y="50833"/>
                  <a:pt x="7777" y="50833"/>
                </a:cubicBezTo>
                <a:cubicBezTo>
                  <a:pt x="53055" y="50833"/>
                  <a:pt x="53055" y="50833"/>
                  <a:pt x="53055" y="50833"/>
                </a:cubicBezTo>
                <a:cubicBezTo>
                  <a:pt x="53055" y="7777"/>
                  <a:pt x="53055" y="7777"/>
                  <a:pt x="53055" y="7777"/>
                </a:cubicBezTo>
                <a:cubicBezTo>
                  <a:pt x="53055" y="1944"/>
                  <a:pt x="55000" y="0"/>
                  <a:pt x="60833" y="0"/>
                </a:cubicBezTo>
                <a:cubicBezTo>
                  <a:pt x="64722" y="0"/>
                  <a:pt x="68611" y="1944"/>
                  <a:pt x="68611" y="7777"/>
                </a:cubicBezTo>
                <a:cubicBezTo>
                  <a:pt x="68611" y="50833"/>
                  <a:pt x="68611" y="50833"/>
                  <a:pt x="68611" y="50833"/>
                </a:cubicBezTo>
                <a:cubicBezTo>
                  <a:pt x="111944" y="50833"/>
                  <a:pt x="111944" y="50833"/>
                  <a:pt x="111944" y="50833"/>
                </a:cubicBezTo>
                <a:cubicBezTo>
                  <a:pt x="117777" y="50833"/>
                  <a:pt x="119722" y="54722"/>
                  <a:pt x="119722" y="58611"/>
                </a:cubicBezTo>
                <a:cubicBezTo>
                  <a:pt x="119722" y="64722"/>
                  <a:pt x="117777" y="66666"/>
                  <a:pt x="111944" y="66666"/>
                </a:cubicBezTo>
              </a:path>
            </a:pathLst>
          </a:custGeom>
          <a:solidFill>
            <a:schemeClr val="tx1"/>
          </a:solidFill>
          <a:ln cap="sq">
            <a:noFill/>
          </a:ln>
        </p:spPr>
        <p:txBody>
          <a:bodyPr vert="horz" wrap="square" lIns="22768" tIns="11381" rIns="22768" bIns="11381" rtlCol="0" anchor="ctr"/>
          <a:lstStyle/>
          <a:p>
            <a:pPr algn="l"/>
            <a:endParaRPr kumimoji="1" lang="zh-CN" altLang="en-US"/>
          </a:p>
        </p:txBody>
      </p:sp>
      <p:sp>
        <p:nvSpPr>
          <p:cNvPr id="6" name="标题 1"/>
          <p:cNvSpPr txBox="1"/>
          <p:nvPr/>
        </p:nvSpPr>
        <p:spPr>
          <a:xfrm>
            <a:off x="10513624" y="6243212"/>
            <a:ext cx="153388" cy="151807"/>
          </a:xfrm>
          <a:custGeom>
            <a:avLst/>
            <a:gdLst>
              <a:gd name="T0" fmla="*/ 286526 w 120000"/>
              <a:gd name="T1" fmla="*/ 169333 h 120000"/>
              <a:gd name="T2" fmla="*/ 286526 w 120000"/>
              <a:gd name="T3" fmla="*/ 169333 h 120000"/>
              <a:gd name="T4" fmla="*/ 175613 w 120000"/>
              <a:gd name="T5" fmla="*/ 169333 h 120000"/>
              <a:gd name="T6" fmla="*/ 175613 w 120000"/>
              <a:gd name="T7" fmla="*/ 283634 h 120000"/>
              <a:gd name="T8" fmla="*/ 155705 w 120000"/>
              <a:gd name="T9" fmla="*/ 304096 h 120000"/>
              <a:gd name="T10" fmla="*/ 135797 w 120000"/>
              <a:gd name="T11" fmla="*/ 283634 h 120000"/>
              <a:gd name="T12" fmla="*/ 135797 w 120000"/>
              <a:gd name="T13" fmla="*/ 169333 h 120000"/>
              <a:gd name="T14" fmla="*/ 19906 w 120000"/>
              <a:gd name="T15" fmla="*/ 169333 h 120000"/>
              <a:gd name="T16" fmla="*/ 0 w 120000"/>
              <a:gd name="T17" fmla="*/ 148873 h 120000"/>
              <a:gd name="T18" fmla="*/ 19906 w 120000"/>
              <a:gd name="T19" fmla="*/ 129117 h 120000"/>
              <a:gd name="T20" fmla="*/ 135797 w 120000"/>
              <a:gd name="T21" fmla="*/ 129117 h 120000"/>
              <a:gd name="T22" fmla="*/ 135797 w 120000"/>
              <a:gd name="T23" fmla="*/ 19754 h 120000"/>
              <a:gd name="T24" fmla="*/ 155705 w 120000"/>
              <a:gd name="T25" fmla="*/ 0 h 120000"/>
              <a:gd name="T26" fmla="*/ 175613 w 120000"/>
              <a:gd name="T27" fmla="*/ 19754 h 120000"/>
              <a:gd name="T28" fmla="*/ 175613 w 120000"/>
              <a:gd name="T29" fmla="*/ 129117 h 120000"/>
              <a:gd name="T30" fmla="*/ 286526 w 120000"/>
              <a:gd name="T31" fmla="*/ 129117 h 120000"/>
              <a:gd name="T32" fmla="*/ 306434 w 120000"/>
              <a:gd name="T33" fmla="*/ 148873 h 120000"/>
              <a:gd name="T34" fmla="*/ 286526 w 120000"/>
              <a:gd name="T35" fmla="*/ 169333 h 1200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0000"/>
              <a:gd name="T55" fmla="*/ 0 h 120000"/>
              <a:gd name="T56" fmla="*/ 120000 w 120000"/>
              <a:gd name="T57" fmla="*/ 120000 h 120000"/>
            </a:gdLst>
            <a:ahLst/>
            <a:cxnLst/>
            <a:rect l="T54" t="T55" r="T56" b="T57"/>
            <a:pathLst>
              <a:path w="120000" h="120000" extrusionOk="0">
                <a:moveTo>
                  <a:pt x="111944" y="66666"/>
                </a:moveTo>
                <a:lnTo>
                  <a:pt x="111944" y="66666"/>
                </a:lnTo>
                <a:cubicBezTo>
                  <a:pt x="68611" y="66666"/>
                  <a:pt x="68611" y="66666"/>
                  <a:pt x="68611" y="66666"/>
                </a:cubicBezTo>
                <a:cubicBezTo>
                  <a:pt x="68611" y="111666"/>
                  <a:pt x="68611" y="111666"/>
                  <a:pt x="68611" y="111666"/>
                </a:cubicBezTo>
                <a:cubicBezTo>
                  <a:pt x="68611" y="115833"/>
                  <a:pt x="64722" y="119722"/>
                  <a:pt x="60833" y="119722"/>
                </a:cubicBezTo>
                <a:cubicBezTo>
                  <a:pt x="55000" y="119722"/>
                  <a:pt x="53055" y="115833"/>
                  <a:pt x="53055" y="111666"/>
                </a:cubicBezTo>
                <a:cubicBezTo>
                  <a:pt x="53055" y="66666"/>
                  <a:pt x="53055" y="66666"/>
                  <a:pt x="53055" y="66666"/>
                </a:cubicBezTo>
                <a:cubicBezTo>
                  <a:pt x="7777" y="66666"/>
                  <a:pt x="7777" y="66666"/>
                  <a:pt x="7777" y="66666"/>
                </a:cubicBezTo>
                <a:cubicBezTo>
                  <a:pt x="3888" y="66666"/>
                  <a:pt x="0" y="64722"/>
                  <a:pt x="0" y="58611"/>
                </a:cubicBezTo>
                <a:cubicBezTo>
                  <a:pt x="0" y="54722"/>
                  <a:pt x="3888" y="50833"/>
                  <a:pt x="7777" y="50833"/>
                </a:cubicBezTo>
                <a:cubicBezTo>
                  <a:pt x="53055" y="50833"/>
                  <a:pt x="53055" y="50833"/>
                  <a:pt x="53055" y="50833"/>
                </a:cubicBezTo>
                <a:cubicBezTo>
                  <a:pt x="53055" y="7777"/>
                  <a:pt x="53055" y="7777"/>
                  <a:pt x="53055" y="7777"/>
                </a:cubicBezTo>
                <a:cubicBezTo>
                  <a:pt x="53055" y="1944"/>
                  <a:pt x="55000" y="0"/>
                  <a:pt x="60833" y="0"/>
                </a:cubicBezTo>
                <a:cubicBezTo>
                  <a:pt x="64722" y="0"/>
                  <a:pt x="68611" y="1944"/>
                  <a:pt x="68611" y="7777"/>
                </a:cubicBezTo>
                <a:cubicBezTo>
                  <a:pt x="68611" y="50833"/>
                  <a:pt x="68611" y="50833"/>
                  <a:pt x="68611" y="50833"/>
                </a:cubicBezTo>
                <a:cubicBezTo>
                  <a:pt x="111944" y="50833"/>
                  <a:pt x="111944" y="50833"/>
                  <a:pt x="111944" y="50833"/>
                </a:cubicBezTo>
                <a:cubicBezTo>
                  <a:pt x="117777" y="50833"/>
                  <a:pt x="119722" y="54722"/>
                  <a:pt x="119722" y="58611"/>
                </a:cubicBezTo>
                <a:cubicBezTo>
                  <a:pt x="119722" y="64722"/>
                  <a:pt x="117777" y="66666"/>
                  <a:pt x="111944" y="66666"/>
                </a:cubicBezTo>
              </a:path>
            </a:pathLst>
          </a:custGeom>
          <a:solidFill>
            <a:schemeClr val="tx1"/>
          </a:solidFill>
          <a:ln cap="sq">
            <a:noFill/>
          </a:ln>
        </p:spPr>
        <p:txBody>
          <a:bodyPr vert="horz" wrap="square" lIns="22768" tIns="11381" rIns="22768" bIns="11381" rtlCol="0" anchor="ctr"/>
          <a:lstStyle/>
          <a:p>
            <a:pPr algn="l"/>
            <a:endParaRPr kumimoji="1" lang="zh-CN" altLang="en-US"/>
          </a:p>
        </p:txBody>
      </p:sp>
      <p:sp>
        <p:nvSpPr>
          <p:cNvPr id="7" name="标题 1"/>
          <p:cNvSpPr txBox="1"/>
          <p:nvPr/>
        </p:nvSpPr>
        <p:spPr>
          <a:xfrm>
            <a:off x="6445600" y="5415154"/>
            <a:ext cx="152597" cy="151807"/>
          </a:xfrm>
          <a:custGeom>
            <a:avLst/>
            <a:gdLst>
              <a:gd name="T0" fmla="*/ 286526 w 120000"/>
              <a:gd name="T1" fmla="*/ 169333 h 120000"/>
              <a:gd name="T2" fmla="*/ 286526 w 120000"/>
              <a:gd name="T3" fmla="*/ 169333 h 120000"/>
              <a:gd name="T4" fmla="*/ 175613 w 120000"/>
              <a:gd name="T5" fmla="*/ 169333 h 120000"/>
              <a:gd name="T6" fmla="*/ 175613 w 120000"/>
              <a:gd name="T7" fmla="*/ 283634 h 120000"/>
              <a:gd name="T8" fmla="*/ 155705 w 120000"/>
              <a:gd name="T9" fmla="*/ 304096 h 120000"/>
              <a:gd name="T10" fmla="*/ 135797 w 120000"/>
              <a:gd name="T11" fmla="*/ 283634 h 120000"/>
              <a:gd name="T12" fmla="*/ 135797 w 120000"/>
              <a:gd name="T13" fmla="*/ 169333 h 120000"/>
              <a:gd name="T14" fmla="*/ 19906 w 120000"/>
              <a:gd name="T15" fmla="*/ 169333 h 120000"/>
              <a:gd name="T16" fmla="*/ 0 w 120000"/>
              <a:gd name="T17" fmla="*/ 148873 h 120000"/>
              <a:gd name="T18" fmla="*/ 19906 w 120000"/>
              <a:gd name="T19" fmla="*/ 129117 h 120000"/>
              <a:gd name="T20" fmla="*/ 135797 w 120000"/>
              <a:gd name="T21" fmla="*/ 129117 h 120000"/>
              <a:gd name="T22" fmla="*/ 135797 w 120000"/>
              <a:gd name="T23" fmla="*/ 19754 h 120000"/>
              <a:gd name="T24" fmla="*/ 155705 w 120000"/>
              <a:gd name="T25" fmla="*/ 0 h 120000"/>
              <a:gd name="T26" fmla="*/ 175613 w 120000"/>
              <a:gd name="T27" fmla="*/ 19754 h 120000"/>
              <a:gd name="T28" fmla="*/ 175613 w 120000"/>
              <a:gd name="T29" fmla="*/ 129117 h 120000"/>
              <a:gd name="T30" fmla="*/ 286526 w 120000"/>
              <a:gd name="T31" fmla="*/ 129117 h 120000"/>
              <a:gd name="T32" fmla="*/ 306434 w 120000"/>
              <a:gd name="T33" fmla="*/ 148873 h 120000"/>
              <a:gd name="T34" fmla="*/ 286526 w 120000"/>
              <a:gd name="T35" fmla="*/ 169333 h 1200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0000"/>
              <a:gd name="T55" fmla="*/ 0 h 120000"/>
              <a:gd name="T56" fmla="*/ 120000 w 120000"/>
              <a:gd name="T57" fmla="*/ 120000 h 120000"/>
            </a:gdLst>
            <a:ahLst/>
            <a:cxnLst/>
            <a:rect l="T54" t="T55" r="T56" b="T57"/>
            <a:pathLst>
              <a:path w="120000" h="120000" extrusionOk="0">
                <a:moveTo>
                  <a:pt x="111944" y="66666"/>
                </a:moveTo>
                <a:lnTo>
                  <a:pt x="111944" y="66666"/>
                </a:lnTo>
                <a:cubicBezTo>
                  <a:pt x="68611" y="66666"/>
                  <a:pt x="68611" y="66666"/>
                  <a:pt x="68611" y="66666"/>
                </a:cubicBezTo>
                <a:cubicBezTo>
                  <a:pt x="68611" y="111666"/>
                  <a:pt x="68611" y="111666"/>
                  <a:pt x="68611" y="111666"/>
                </a:cubicBezTo>
                <a:cubicBezTo>
                  <a:pt x="68611" y="115833"/>
                  <a:pt x="64722" y="119722"/>
                  <a:pt x="60833" y="119722"/>
                </a:cubicBezTo>
                <a:cubicBezTo>
                  <a:pt x="55000" y="119722"/>
                  <a:pt x="53055" y="115833"/>
                  <a:pt x="53055" y="111666"/>
                </a:cubicBezTo>
                <a:cubicBezTo>
                  <a:pt x="53055" y="66666"/>
                  <a:pt x="53055" y="66666"/>
                  <a:pt x="53055" y="66666"/>
                </a:cubicBezTo>
                <a:cubicBezTo>
                  <a:pt x="7777" y="66666"/>
                  <a:pt x="7777" y="66666"/>
                  <a:pt x="7777" y="66666"/>
                </a:cubicBezTo>
                <a:cubicBezTo>
                  <a:pt x="3888" y="66666"/>
                  <a:pt x="0" y="64722"/>
                  <a:pt x="0" y="58611"/>
                </a:cubicBezTo>
                <a:cubicBezTo>
                  <a:pt x="0" y="54722"/>
                  <a:pt x="3888" y="50833"/>
                  <a:pt x="7777" y="50833"/>
                </a:cubicBezTo>
                <a:cubicBezTo>
                  <a:pt x="53055" y="50833"/>
                  <a:pt x="53055" y="50833"/>
                  <a:pt x="53055" y="50833"/>
                </a:cubicBezTo>
                <a:cubicBezTo>
                  <a:pt x="53055" y="7777"/>
                  <a:pt x="53055" y="7777"/>
                  <a:pt x="53055" y="7777"/>
                </a:cubicBezTo>
                <a:cubicBezTo>
                  <a:pt x="53055" y="1944"/>
                  <a:pt x="55000" y="0"/>
                  <a:pt x="60833" y="0"/>
                </a:cubicBezTo>
                <a:cubicBezTo>
                  <a:pt x="64722" y="0"/>
                  <a:pt x="68611" y="1944"/>
                  <a:pt x="68611" y="7777"/>
                </a:cubicBezTo>
                <a:cubicBezTo>
                  <a:pt x="68611" y="50833"/>
                  <a:pt x="68611" y="50833"/>
                  <a:pt x="68611" y="50833"/>
                </a:cubicBezTo>
                <a:cubicBezTo>
                  <a:pt x="111944" y="50833"/>
                  <a:pt x="111944" y="50833"/>
                  <a:pt x="111944" y="50833"/>
                </a:cubicBezTo>
                <a:cubicBezTo>
                  <a:pt x="117777" y="50833"/>
                  <a:pt x="119722" y="54722"/>
                  <a:pt x="119722" y="58611"/>
                </a:cubicBezTo>
                <a:cubicBezTo>
                  <a:pt x="119722" y="64722"/>
                  <a:pt x="117777" y="66666"/>
                  <a:pt x="111944" y="66666"/>
                </a:cubicBezTo>
              </a:path>
            </a:pathLst>
          </a:custGeom>
          <a:solidFill>
            <a:schemeClr val="tx1"/>
          </a:solidFill>
          <a:ln cap="sq">
            <a:noFill/>
          </a:ln>
        </p:spPr>
        <p:txBody>
          <a:bodyPr vert="horz" wrap="square" lIns="22768" tIns="11381" rIns="22768" bIns="11381" rtlCol="0" anchor="ctr"/>
          <a:lstStyle/>
          <a:p>
            <a:pPr algn="l"/>
            <a:endParaRPr kumimoji="1" lang="zh-CN" altLang="en-US"/>
          </a:p>
        </p:txBody>
      </p:sp>
      <p:sp>
        <p:nvSpPr>
          <p:cNvPr id="8" name="标题 1"/>
          <p:cNvSpPr txBox="1"/>
          <p:nvPr/>
        </p:nvSpPr>
        <p:spPr>
          <a:xfrm>
            <a:off x="346036" y="673748"/>
            <a:ext cx="153388" cy="151807"/>
          </a:xfrm>
          <a:custGeom>
            <a:avLst/>
            <a:gdLst>
              <a:gd name="T0" fmla="*/ 286526 w 120000"/>
              <a:gd name="T1" fmla="*/ 169333 h 120000"/>
              <a:gd name="T2" fmla="*/ 286526 w 120000"/>
              <a:gd name="T3" fmla="*/ 169333 h 120000"/>
              <a:gd name="T4" fmla="*/ 175613 w 120000"/>
              <a:gd name="T5" fmla="*/ 169333 h 120000"/>
              <a:gd name="T6" fmla="*/ 175613 w 120000"/>
              <a:gd name="T7" fmla="*/ 283634 h 120000"/>
              <a:gd name="T8" fmla="*/ 155705 w 120000"/>
              <a:gd name="T9" fmla="*/ 304096 h 120000"/>
              <a:gd name="T10" fmla="*/ 135797 w 120000"/>
              <a:gd name="T11" fmla="*/ 283634 h 120000"/>
              <a:gd name="T12" fmla="*/ 135797 w 120000"/>
              <a:gd name="T13" fmla="*/ 169333 h 120000"/>
              <a:gd name="T14" fmla="*/ 19906 w 120000"/>
              <a:gd name="T15" fmla="*/ 169333 h 120000"/>
              <a:gd name="T16" fmla="*/ 0 w 120000"/>
              <a:gd name="T17" fmla="*/ 148873 h 120000"/>
              <a:gd name="T18" fmla="*/ 19906 w 120000"/>
              <a:gd name="T19" fmla="*/ 129117 h 120000"/>
              <a:gd name="T20" fmla="*/ 135797 w 120000"/>
              <a:gd name="T21" fmla="*/ 129117 h 120000"/>
              <a:gd name="T22" fmla="*/ 135797 w 120000"/>
              <a:gd name="T23" fmla="*/ 19754 h 120000"/>
              <a:gd name="T24" fmla="*/ 155705 w 120000"/>
              <a:gd name="T25" fmla="*/ 0 h 120000"/>
              <a:gd name="T26" fmla="*/ 175613 w 120000"/>
              <a:gd name="T27" fmla="*/ 19754 h 120000"/>
              <a:gd name="T28" fmla="*/ 175613 w 120000"/>
              <a:gd name="T29" fmla="*/ 129117 h 120000"/>
              <a:gd name="T30" fmla="*/ 286526 w 120000"/>
              <a:gd name="T31" fmla="*/ 129117 h 120000"/>
              <a:gd name="T32" fmla="*/ 306434 w 120000"/>
              <a:gd name="T33" fmla="*/ 148873 h 120000"/>
              <a:gd name="T34" fmla="*/ 286526 w 120000"/>
              <a:gd name="T35" fmla="*/ 169333 h 1200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0000"/>
              <a:gd name="T55" fmla="*/ 0 h 120000"/>
              <a:gd name="T56" fmla="*/ 120000 w 120000"/>
              <a:gd name="T57" fmla="*/ 120000 h 120000"/>
            </a:gdLst>
            <a:ahLst/>
            <a:cxnLst/>
            <a:rect l="T54" t="T55" r="T56" b="T57"/>
            <a:pathLst>
              <a:path w="120000" h="120000" extrusionOk="0">
                <a:moveTo>
                  <a:pt x="111944" y="66666"/>
                </a:moveTo>
                <a:lnTo>
                  <a:pt x="111944" y="66666"/>
                </a:lnTo>
                <a:cubicBezTo>
                  <a:pt x="68611" y="66666"/>
                  <a:pt x="68611" y="66666"/>
                  <a:pt x="68611" y="66666"/>
                </a:cubicBezTo>
                <a:cubicBezTo>
                  <a:pt x="68611" y="111666"/>
                  <a:pt x="68611" y="111666"/>
                  <a:pt x="68611" y="111666"/>
                </a:cubicBezTo>
                <a:cubicBezTo>
                  <a:pt x="68611" y="115833"/>
                  <a:pt x="64722" y="119722"/>
                  <a:pt x="60833" y="119722"/>
                </a:cubicBezTo>
                <a:cubicBezTo>
                  <a:pt x="55000" y="119722"/>
                  <a:pt x="53055" y="115833"/>
                  <a:pt x="53055" y="111666"/>
                </a:cubicBezTo>
                <a:cubicBezTo>
                  <a:pt x="53055" y="66666"/>
                  <a:pt x="53055" y="66666"/>
                  <a:pt x="53055" y="66666"/>
                </a:cubicBezTo>
                <a:cubicBezTo>
                  <a:pt x="7777" y="66666"/>
                  <a:pt x="7777" y="66666"/>
                  <a:pt x="7777" y="66666"/>
                </a:cubicBezTo>
                <a:cubicBezTo>
                  <a:pt x="3888" y="66666"/>
                  <a:pt x="0" y="64722"/>
                  <a:pt x="0" y="58611"/>
                </a:cubicBezTo>
                <a:cubicBezTo>
                  <a:pt x="0" y="54722"/>
                  <a:pt x="3888" y="50833"/>
                  <a:pt x="7777" y="50833"/>
                </a:cubicBezTo>
                <a:cubicBezTo>
                  <a:pt x="53055" y="50833"/>
                  <a:pt x="53055" y="50833"/>
                  <a:pt x="53055" y="50833"/>
                </a:cubicBezTo>
                <a:cubicBezTo>
                  <a:pt x="53055" y="7777"/>
                  <a:pt x="53055" y="7777"/>
                  <a:pt x="53055" y="7777"/>
                </a:cubicBezTo>
                <a:cubicBezTo>
                  <a:pt x="53055" y="1944"/>
                  <a:pt x="55000" y="0"/>
                  <a:pt x="60833" y="0"/>
                </a:cubicBezTo>
                <a:cubicBezTo>
                  <a:pt x="64722" y="0"/>
                  <a:pt x="68611" y="1944"/>
                  <a:pt x="68611" y="7777"/>
                </a:cubicBezTo>
                <a:cubicBezTo>
                  <a:pt x="68611" y="50833"/>
                  <a:pt x="68611" y="50833"/>
                  <a:pt x="68611" y="50833"/>
                </a:cubicBezTo>
                <a:cubicBezTo>
                  <a:pt x="111944" y="50833"/>
                  <a:pt x="111944" y="50833"/>
                  <a:pt x="111944" y="50833"/>
                </a:cubicBezTo>
                <a:cubicBezTo>
                  <a:pt x="117777" y="50833"/>
                  <a:pt x="119722" y="54722"/>
                  <a:pt x="119722" y="58611"/>
                </a:cubicBezTo>
                <a:cubicBezTo>
                  <a:pt x="119722" y="64722"/>
                  <a:pt x="117777" y="66666"/>
                  <a:pt x="111944" y="66666"/>
                </a:cubicBezTo>
              </a:path>
            </a:pathLst>
          </a:custGeom>
          <a:solidFill>
            <a:schemeClr val="tx1"/>
          </a:solidFill>
          <a:ln cap="sq">
            <a:noFill/>
          </a:ln>
        </p:spPr>
        <p:txBody>
          <a:bodyPr vert="horz" wrap="square" lIns="22768" tIns="11381" rIns="22768" bIns="11381" rtlCol="0" anchor="ctr"/>
          <a:lstStyle/>
          <a:p>
            <a:pPr algn="l"/>
            <a:endParaRPr kumimoji="1" lang="zh-CN" altLang="en-US"/>
          </a:p>
        </p:txBody>
      </p:sp>
      <p:sp>
        <p:nvSpPr>
          <p:cNvPr id="10" name="标题 1"/>
          <p:cNvSpPr txBox="1"/>
          <p:nvPr/>
        </p:nvSpPr>
        <p:spPr>
          <a:xfrm>
            <a:off x="875043" y="1515151"/>
            <a:ext cx="1520546" cy="188819"/>
          </a:xfrm>
          <a:custGeom>
            <a:avLst/>
            <a:gdLst>
              <a:gd name="connsiteX0" fmla="*/ 353068 w 1228797"/>
              <a:gd name="connsiteY0" fmla="*/ 146933 h 152590"/>
              <a:gd name="connsiteX1" fmla="*/ 353259 w 1228797"/>
              <a:gd name="connsiteY1" fmla="*/ 146971 h 152590"/>
              <a:gd name="connsiteX2" fmla="*/ 352878 w 1228797"/>
              <a:gd name="connsiteY2" fmla="*/ 146971 h 152590"/>
              <a:gd name="connsiteX3" fmla="*/ 463654 w 1228797"/>
              <a:gd name="connsiteY3" fmla="*/ 28766 h 152590"/>
              <a:gd name="connsiteX4" fmla="*/ 457368 w 1228797"/>
              <a:gd name="connsiteY4" fmla="*/ 35052 h 152590"/>
              <a:gd name="connsiteX5" fmla="*/ 457368 w 1228797"/>
              <a:gd name="connsiteY5" fmla="*/ 66866 h 152590"/>
              <a:gd name="connsiteX6" fmla="*/ 463464 w 1228797"/>
              <a:gd name="connsiteY6" fmla="*/ 73152 h 152590"/>
              <a:gd name="connsiteX7" fmla="*/ 463654 w 1228797"/>
              <a:gd name="connsiteY7" fmla="*/ 73152 h 152590"/>
              <a:gd name="connsiteX8" fmla="*/ 502611 w 1228797"/>
              <a:gd name="connsiteY8" fmla="*/ 73152 h 152590"/>
              <a:gd name="connsiteX9" fmla="*/ 525281 w 1228797"/>
              <a:gd name="connsiteY9" fmla="*/ 51911 h 152590"/>
              <a:gd name="connsiteX10" fmla="*/ 504450 w 1228797"/>
              <a:gd name="connsiteY10" fmla="*/ 28795 h 152590"/>
              <a:gd name="connsiteX11" fmla="*/ 503183 w 1228797"/>
              <a:gd name="connsiteY11" fmla="*/ 28766 h 152590"/>
              <a:gd name="connsiteX12" fmla="*/ 1154216 w 1228797"/>
              <a:gd name="connsiteY12" fmla="*/ 28194 h 152590"/>
              <a:gd name="connsiteX13" fmla="*/ 1154216 w 1228797"/>
              <a:gd name="connsiteY13" fmla="*/ 28765 h 152590"/>
              <a:gd name="connsiteX14" fmla="*/ 1104877 w 1228797"/>
              <a:gd name="connsiteY14" fmla="*/ 77914 h 152590"/>
              <a:gd name="connsiteX15" fmla="*/ 1154026 w 1228797"/>
              <a:gd name="connsiteY15" fmla="*/ 127254 h 152590"/>
              <a:gd name="connsiteX16" fmla="*/ 1203365 w 1228797"/>
              <a:gd name="connsiteY16" fmla="*/ 78105 h 152590"/>
              <a:gd name="connsiteX17" fmla="*/ 1203365 w 1228797"/>
              <a:gd name="connsiteY17" fmla="*/ 78009 h 152590"/>
              <a:gd name="connsiteX18" fmla="*/ 1154502 w 1228797"/>
              <a:gd name="connsiteY18" fmla="*/ 28195 h 152590"/>
              <a:gd name="connsiteX19" fmla="*/ 1154216 w 1228797"/>
              <a:gd name="connsiteY19" fmla="*/ 28194 h 152590"/>
              <a:gd name="connsiteX20" fmla="*/ 836558 w 1228797"/>
              <a:gd name="connsiteY20" fmla="*/ 25718 h 152590"/>
              <a:gd name="connsiteX21" fmla="*/ 787314 w 1228797"/>
              <a:gd name="connsiteY21" fmla="*/ 74962 h 152590"/>
              <a:gd name="connsiteX22" fmla="*/ 836558 w 1228797"/>
              <a:gd name="connsiteY22" fmla="*/ 124207 h 152590"/>
              <a:gd name="connsiteX23" fmla="*/ 885802 w 1228797"/>
              <a:gd name="connsiteY23" fmla="*/ 74962 h 152590"/>
              <a:gd name="connsiteX24" fmla="*/ 885802 w 1228797"/>
              <a:gd name="connsiteY24" fmla="*/ 74867 h 152590"/>
              <a:gd name="connsiteX25" fmla="*/ 836558 w 1228797"/>
              <a:gd name="connsiteY25" fmla="*/ 25718 h 152590"/>
              <a:gd name="connsiteX26" fmla="*/ 200954 w 1228797"/>
              <a:gd name="connsiteY26" fmla="*/ 25527 h 152590"/>
              <a:gd name="connsiteX27" fmla="*/ 200954 w 1228797"/>
              <a:gd name="connsiteY27" fmla="*/ 25908 h 152590"/>
              <a:gd name="connsiteX28" fmla="*/ 151424 w 1228797"/>
              <a:gd name="connsiteY28" fmla="*/ 75248 h 152590"/>
              <a:gd name="connsiteX29" fmla="*/ 200764 w 1228797"/>
              <a:gd name="connsiteY29" fmla="*/ 124778 h 152590"/>
              <a:gd name="connsiteX30" fmla="*/ 250294 w 1228797"/>
              <a:gd name="connsiteY30" fmla="*/ 75438 h 152590"/>
              <a:gd name="connsiteX31" fmla="*/ 250294 w 1228797"/>
              <a:gd name="connsiteY31" fmla="*/ 75248 h 152590"/>
              <a:gd name="connsiteX32" fmla="*/ 201145 w 1228797"/>
              <a:gd name="connsiteY32" fmla="*/ 25528 h 152590"/>
              <a:gd name="connsiteX33" fmla="*/ 200954 w 1228797"/>
              <a:gd name="connsiteY33" fmla="*/ 25527 h 152590"/>
              <a:gd name="connsiteX34" fmla="*/ 437841 w 1228797"/>
              <a:gd name="connsiteY34" fmla="*/ 3429 h 152590"/>
              <a:gd name="connsiteX35" fmla="*/ 502040 w 1228797"/>
              <a:gd name="connsiteY35" fmla="*/ 3429 h 152590"/>
              <a:gd name="connsiteX36" fmla="*/ 535949 w 1228797"/>
              <a:gd name="connsiteY36" fmla="*/ 16764 h 152590"/>
              <a:gd name="connsiteX37" fmla="*/ 550808 w 1228797"/>
              <a:gd name="connsiteY37" fmla="*/ 49340 h 152590"/>
              <a:gd name="connsiteX38" fmla="*/ 528615 w 1228797"/>
              <a:gd name="connsiteY38" fmla="*/ 91345 h 152590"/>
              <a:gd name="connsiteX39" fmla="*/ 526233 w 1228797"/>
              <a:gd name="connsiteY39" fmla="*/ 99251 h 152590"/>
              <a:gd name="connsiteX40" fmla="*/ 544712 w 1228797"/>
              <a:gd name="connsiteY40" fmla="*/ 138017 h 152590"/>
              <a:gd name="connsiteX41" fmla="*/ 541683 w 1228797"/>
              <a:gd name="connsiteY41" fmla="*/ 146377 h 152590"/>
              <a:gd name="connsiteX42" fmla="*/ 538997 w 1228797"/>
              <a:gd name="connsiteY42" fmla="*/ 146971 h 152590"/>
              <a:gd name="connsiteX43" fmla="*/ 525567 w 1228797"/>
              <a:gd name="connsiteY43" fmla="*/ 146971 h 152590"/>
              <a:gd name="connsiteX44" fmla="*/ 519947 w 1228797"/>
              <a:gd name="connsiteY44" fmla="*/ 143447 h 152590"/>
              <a:gd name="connsiteX45" fmla="*/ 500230 w 1228797"/>
              <a:gd name="connsiteY45" fmla="*/ 102203 h 152590"/>
              <a:gd name="connsiteX46" fmla="*/ 494611 w 1228797"/>
              <a:gd name="connsiteY46" fmla="*/ 98679 h 152590"/>
              <a:gd name="connsiteX47" fmla="*/ 463654 w 1228797"/>
              <a:gd name="connsiteY47" fmla="*/ 98679 h 152590"/>
              <a:gd name="connsiteX48" fmla="*/ 457368 w 1228797"/>
              <a:gd name="connsiteY48" fmla="*/ 104773 h 152590"/>
              <a:gd name="connsiteX49" fmla="*/ 457368 w 1228797"/>
              <a:gd name="connsiteY49" fmla="*/ 104966 h 152590"/>
              <a:gd name="connsiteX50" fmla="*/ 457368 w 1228797"/>
              <a:gd name="connsiteY50" fmla="*/ 140684 h 152590"/>
              <a:gd name="connsiteX51" fmla="*/ 451081 w 1228797"/>
              <a:gd name="connsiteY51" fmla="*/ 146971 h 152590"/>
              <a:gd name="connsiteX52" fmla="*/ 437841 w 1228797"/>
              <a:gd name="connsiteY52" fmla="*/ 146971 h 152590"/>
              <a:gd name="connsiteX53" fmla="*/ 431555 w 1228797"/>
              <a:gd name="connsiteY53" fmla="*/ 140684 h 152590"/>
              <a:gd name="connsiteX54" fmla="*/ 431555 w 1228797"/>
              <a:gd name="connsiteY54" fmla="*/ 9716 h 152590"/>
              <a:gd name="connsiteX55" fmla="*/ 437841 w 1228797"/>
              <a:gd name="connsiteY55" fmla="*/ 3429 h 152590"/>
              <a:gd name="connsiteX56" fmla="*/ 293633 w 1228797"/>
              <a:gd name="connsiteY56" fmla="*/ 3429 h 152590"/>
              <a:gd name="connsiteX57" fmla="*/ 306777 w 1228797"/>
              <a:gd name="connsiteY57" fmla="*/ 3429 h 152590"/>
              <a:gd name="connsiteX58" fmla="*/ 312683 w 1228797"/>
              <a:gd name="connsiteY58" fmla="*/ 9715 h 152590"/>
              <a:gd name="connsiteX59" fmla="*/ 312683 w 1228797"/>
              <a:gd name="connsiteY59" fmla="*/ 80677 h 152590"/>
              <a:gd name="connsiteX60" fmla="*/ 350592 w 1228797"/>
              <a:gd name="connsiteY60" fmla="*/ 123032 h 152590"/>
              <a:gd name="connsiteX61" fmla="*/ 392950 w 1228797"/>
              <a:gd name="connsiteY61" fmla="*/ 85118 h 152590"/>
              <a:gd name="connsiteX62" fmla="*/ 392978 w 1228797"/>
              <a:gd name="connsiteY62" fmla="*/ 81248 h 152590"/>
              <a:gd name="connsiteX63" fmla="*/ 392978 w 1228797"/>
              <a:gd name="connsiteY63" fmla="*/ 9715 h 152590"/>
              <a:gd name="connsiteX64" fmla="*/ 399265 w 1228797"/>
              <a:gd name="connsiteY64" fmla="*/ 3429 h 152590"/>
              <a:gd name="connsiteX65" fmla="*/ 412505 w 1228797"/>
              <a:gd name="connsiteY65" fmla="*/ 3429 h 152590"/>
              <a:gd name="connsiteX66" fmla="*/ 418696 w 1228797"/>
              <a:gd name="connsiteY66" fmla="*/ 9715 h 152590"/>
              <a:gd name="connsiteX67" fmla="*/ 418696 w 1228797"/>
              <a:gd name="connsiteY67" fmla="*/ 81153 h 152590"/>
              <a:gd name="connsiteX68" fmla="*/ 378496 w 1228797"/>
              <a:gd name="connsiteY68" fmla="*/ 141799 h 152590"/>
              <a:gd name="connsiteX69" fmla="*/ 353068 w 1228797"/>
              <a:gd name="connsiteY69" fmla="*/ 146933 h 152590"/>
              <a:gd name="connsiteX70" fmla="*/ 327634 w 1228797"/>
              <a:gd name="connsiteY70" fmla="*/ 141836 h 152590"/>
              <a:gd name="connsiteX71" fmla="*/ 287346 w 1228797"/>
              <a:gd name="connsiteY71" fmla="*/ 81248 h 152590"/>
              <a:gd name="connsiteX72" fmla="*/ 287346 w 1228797"/>
              <a:gd name="connsiteY72" fmla="*/ 81153 h 152590"/>
              <a:gd name="connsiteX73" fmla="*/ 287346 w 1228797"/>
              <a:gd name="connsiteY73" fmla="*/ 9715 h 152590"/>
              <a:gd name="connsiteX74" fmla="*/ 293633 w 1228797"/>
              <a:gd name="connsiteY74" fmla="*/ 3429 h 152590"/>
              <a:gd name="connsiteX75" fmla="*/ 6264 w 1228797"/>
              <a:gd name="connsiteY75" fmla="*/ 3333 h 152590"/>
              <a:gd name="connsiteX76" fmla="*/ 18646 w 1228797"/>
              <a:gd name="connsiteY76" fmla="*/ 3333 h 152590"/>
              <a:gd name="connsiteX77" fmla="*/ 23790 w 1228797"/>
              <a:gd name="connsiteY77" fmla="*/ 6000 h 152590"/>
              <a:gd name="connsiteX78" fmla="*/ 61890 w 1228797"/>
              <a:gd name="connsiteY78" fmla="*/ 59817 h 152590"/>
              <a:gd name="connsiteX79" fmla="*/ 67033 w 1228797"/>
              <a:gd name="connsiteY79" fmla="*/ 62388 h 152590"/>
              <a:gd name="connsiteX80" fmla="*/ 72081 w 1228797"/>
              <a:gd name="connsiteY80" fmla="*/ 59817 h 152590"/>
              <a:gd name="connsiteX81" fmla="*/ 110181 w 1228797"/>
              <a:gd name="connsiteY81" fmla="*/ 6000 h 152590"/>
              <a:gd name="connsiteX82" fmla="*/ 115325 w 1228797"/>
              <a:gd name="connsiteY82" fmla="*/ 3333 h 152590"/>
              <a:gd name="connsiteX83" fmla="*/ 127707 w 1228797"/>
              <a:gd name="connsiteY83" fmla="*/ 3333 h 152590"/>
              <a:gd name="connsiteX84" fmla="*/ 134065 w 1228797"/>
              <a:gd name="connsiteY84" fmla="*/ 9548 h 152590"/>
              <a:gd name="connsiteX85" fmla="*/ 132851 w 1228797"/>
              <a:gd name="connsiteY85" fmla="*/ 13335 h 152590"/>
              <a:gd name="connsiteX86" fmla="*/ 81702 w 1228797"/>
              <a:gd name="connsiteY86" fmla="*/ 83724 h 152590"/>
              <a:gd name="connsiteX87" fmla="*/ 79987 w 1228797"/>
              <a:gd name="connsiteY87" fmla="*/ 89154 h 152590"/>
              <a:gd name="connsiteX88" fmla="*/ 79987 w 1228797"/>
              <a:gd name="connsiteY88" fmla="*/ 140684 h 152590"/>
              <a:gd name="connsiteX89" fmla="*/ 73701 w 1228797"/>
              <a:gd name="connsiteY89" fmla="*/ 146970 h 152590"/>
              <a:gd name="connsiteX90" fmla="*/ 60270 w 1228797"/>
              <a:gd name="connsiteY90" fmla="*/ 146970 h 152590"/>
              <a:gd name="connsiteX91" fmla="*/ 53984 w 1228797"/>
              <a:gd name="connsiteY91" fmla="*/ 140684 h 152590"/>
              <a:gd name="connsiteX92" fmla="*/ 53984 w 1228797"/>
              <a:gd name="connsiteY92" fmla="*/ 89154 h 152590"/>
              <a:gd name="connsiteX93" fmla="*/ 52269 w 1228797"/>
              <a:gd name="connsiteY93" fmla="*/ 83724 h 152590"/>
              <a:gd name="connsiteX94" fmla="*/ 1215 w 1228797"/>
              <a:gd name="connsiteY94" fmla="*/ 13335 h 152590"/>
              <a:gd name="connsiteX95" fmla="*/ 2572 w 1228797"/>
              <a:gd name="connsiteY95" fmla="*/ 4549 h 152590"/>
              <a:gd name="connsiteX96" fmla="*/ 6264 w 1228797"/>
              <a:gd name="connsiteY96" fmla="*/ 3333 h 152590"/>
              <a:gd name="connsiteX97" fmla="*/ 1154026 w 1228797"/>
              <a:gd name="connsiteY97" fmla="*/ 3238 h 152590"/>
              <a:gd name="connsiteX98" fmla="*/ 1228797 w 1228797"/>
              <a:gd name="connsiteY98" fmla="*/ 77819 h 152590"/>
              <a:gd name="connsiteX99" fmla="*/ 1228797 w 1228797"/>
              <a:gd name="connsiteY99" fmla="*/ 77914 h 152590"/>
              <a:gd name="connsiteX100" fmla="*/ 1154216 w 1228797"/>
              <a:gd name="connsiteY100" fmla="*/ 152590 h 152590"/>
              <a:gd name="connsiteX101" fmla="*/ 1079445 w 1228797"/>
              <a:gd name="connsiteY101" fmla="*/ 78009 h 152590"/>
              <a:gd name="connsiteX102" fmla="*/ 1154026 w 1228797"/>
              <a:gd name="connsiteY102" fmla="*/ 3238 h 152590"/>
              <a:gd name="connsiteX103" fmla="*/ 646058 w 1228797"/>
              <a:gd name="connsiteY103" fmla="*/ 2096 h 152590"/>
              <a:gd name="connsiteX104" fmla="*/ 659774 w 1228797"/>
              <a:gd name="connsiteY104" fmla="*/ 2096 h 152590"/>
              <a:gd name="connsiteX105" fmla="*/ 666060 w 1228797"/>
              <a:gd name="connsiteY105" fmla="*/ 8382 h 152590"/>
              <a:gd name="connsiteX106" fmla="*/ 666060 w 1228797"/>
              <a:gd name="connsiteY106" fmla="*/ 116491 h 152590"/>
              <a:gd name="connsiteX107" fmla="*/ 672346 w 1228797"/>
              <a:gd name="connsiteY107" fmla="*/ 122778 h 152590"/>
              <a:gd name="connsiteX108" fmla="*/ 750166 w 1228797"/>
              <a:gd name="connsiteY108" fmla="*/ 122778 h 152590"/>
              <a:gd name="connsiteX109" fmla="*/ 756452 w 1228797"/>
              <a:gd name="connsiteY109" fmla="*/ 129064 h 152590"/>
              <a:gd name="connsiteX110" fmla="*/ 756452 w 1228797"/>
              <a:gd name="connsiteY110" fmla="*/ 141733 h 152590"/>
              <a:gd name="connsiteX111" fmla="*/ 750356 w 1228797"/>
              <a:gd name="connsiteY111" fmla="*/ 148019 h 152590"/>
              <a:gd name="connsiteX112" fmla="*/ 750166 w 1228797"/>
              <a:gd name="connsiteY112" fmla="*/ 148019 h 152590"/>
              <a:gd name="connsiteX113" fmla="*/ 646058 w 1228797"/>
              <a:gd name="connsiteY113" fmla="*/ 148019 h 152590"/>
              <a:gd name="connsiteX114" fmla="*/ 639771 w 1228797"/>
              <a:gd name="connsiteY114" fmla="*/ 141733 h 152590"/>
              <a:gd name="connsiteX115" fmla="*/ 639771 w 1228797"/>
              <a:gd name="connsiteY115" fmla="*/ 8382 h 152590"/>
              <a:gd name="connsiteX116" fmla="*/ 646058 w 1228797"/>
              <a:gd name="connsiteY116" fmla="*/ 2096 h 152590"/>
              <a:gd name="connsiteX117" fmla="*/ 995720 w 1228797"/>
              <a:gd name="connsiteY117" fmla="*/ 191 h 152590"/>
              <a:gd name="connsiteX118" fmla="*/ 1040488 w 1228797"/>
              <a:gd name="connsiteY118" fmla="*/ 15621 h 152590"/>
              <a:gd name="connsiteX119" fmla="*/ 1051060 w 1228797"/>
              <a:gd name="connsiteY119" fmla="*/ 25146 h 152590"/>
              <a:gd name="connsiteX120" fmla="*/ 1051251 w 1228797"/>
              <a:gd name="connsiteY120" fmla="*/ 25418 h 152590"/>
              <a:gd name="connsiteX121" fmla="*/ 1049536 w 1228797"/>
              <a:gd name="connsiteY121" fmla="*/ 34004 h 152590"/>
              <a:gd name="connsiteX122" fmla="*/ 1038964 w 1228797"/>
              <a:gd name="connsiteY122" fmla="*/ 41434 h 152590"/>
              <a:gd name="connsiteX123" fmla="*/ 1030867 w 1228797"/>
              <a:gd name="connsiteY123" fmla="*/ 40767 h 152590"/>
              <a:gd name="connsiteX124" fmla="*/ 1028010 w 1228797"/>
              <a:gd name="connsiteY124" fmla="*/ 38100 h 152590"/>
              <a:gd name="connsiteX125" fmla="*/ 1027343 w 1228797"/>
              <a:gd name="connsiteY125" fmla="*/ 37624 h 152590"/>
              <a:gd name="connsiteX126" fmla="*/ 995911 w 1228797"/>
              <a:gd name="connsiteY126" fmla="*/ 26194 h 152590"/>
              <a:gd name="connsiteX127" fmla="*/ 993815 w 1228797"/>
              <a:gd name="connsiteY127" fmla="*/ 26194 h 152590"/>
              <a:gd name="connsiteX128" fmla="*/ 990386 w 1228797"/>
              <a:gd name="connsiteY128" fmla="*/ 26194 h 152590"/>
              <a:gd name="connsiteX129" fmla="*/ 981623 w 1228797"/>
              <a:gd name="connsiteY129" fmla="*/ 28004 h 152590"/>
              <a:gd name="connsiteX130" fmla="*/ 947638 w 1228797"/>
              <a:gd name="connsiteY130" fmla="*/ 64456 h 152590"/>
              <a:gd name="connsiteX131" fmla="*/ 984957 w 1228797"/>
              <a:gd name="connsiteY131" fmla="*/ 123254 h 152590"/>
              <a:gd name="connsiteX132" fmla="*/ 988957 w 1228797"/>
              <a:gd name="connsiteY132" fmla="*/ 124016 h 152590"/>
              <a:gd name="connsiteX133" fmla="*/ 992291 w 1228797"/>
              <a:gd name="connsiteY133" fmla="*/ 122968 h 152590"/>
              <a:gd name="connsiteX134" fmla="*/ 1001816 w 1228797"/>
              <a:gd name="connsiteY134" fmla="*/ 122968 h 152590"/>
              <a:gd name="connsiteX135" fmla="*/ 1009150 w 1228797"/>
              <a:gd name="connsiteY135" fmla="*/ 121920 h 152590"/>
              <a:gd name="connsiteX136" fmla="*/ 1010484 w 1228797"/>
              <a:gd name="connsiteY136" fmla="*/ 121920 h 152590"/>
              <a:gd name="connsiteX137" fmla="*/ 1011817 w 1228797"/>
              <a:gd name="connsiteY137" fmla="*/ 121920 h 152590"/>
              <a:gd name="connsiteX138" fmla="*/ 1017437 w 1228797"/>
              <a:gd name="connsiteY138" fmla="*/ 119920 h 152590"/>
              <a:gd name="connsiteX139" fmla="*/ 1018580 w 1228797"/>
              <a:gd name="connsiteY139" fmla="*/ 119444 h 152590"/>
              <a:gd name="connsiteX140" fmla="*/ 1019723 w 1228797"/>
              <a:gd name="connsiteY140" fmla="*/ 118967 h 152590"/>
              <a:gd name="connsiteX141" fmla="*/ 1020866 w 1228797"/>
              <a:gd name="connsiteY141" fmla="*/ 118396 h 152590"/>
              <a:gd name="connsiteX142" fmla="*/ 1023438 w 1228797"/>
              <a:gd name="connsiteY142" fmla="*/ 117062 h 152590"/>
              <a:gd name="connsiteX143" fmla="*/ 1024200 w 1228797"/>
              <a:gd name="connsiteY143" fmla="*/ 116491 h 152590"/>
              <a:gd name="connsiteX144" fmla="*/ 1041154 w 1228797"/>
              <a:gd name="connsiteY144" fmla="*/ 95345 h 152590"/>
              <a:gd name="connsiteX145" fmla="*/ 1040202 w 1228797"/>
              <a:gd name="connsiteY145" fmla="*/ 90297 h 152590"/>
              <a:gd name="connsiteX146" fmla="*/ 1036106 w 1228797"/>
              <a:gd name="connsiteY146" fmla="*/ 88583 h 152590"/>
              <a:gd name="connsiteX147" fmla="*/ 1008579 w 1228797"/>
              <a:gd name="connsiteY147" fmla="*/ 88583 h 152590"/>
              <a:gd name="connsiteX148" fmla="*/ 1002292 w 1228797"/>
              <a:gd name="connsiteY148" fmla="*/ 82296 h 152590"/>
              <a:gd name="connsiteX149" fmla="*/ 1002292 w 1228797"/>
              <a:gd name="connsiteY149" fmla="*/ 69437 h 152590"/>
              <a:gd name="connsiteX150" fmla="*/ 1002292 w 1228797"/>
              <a:gd name="connsiteY150" fmla="*/ 69245 h 152590"/>
              <a:gd name="connsiteX151" fmla="*/ 1008579 w 1228797"/>
              <a:gd name="connsiteY151" fmla="*/ 63151 h 152590"/>
              <a:gd name="connsiteX152" fmla="*/ 1065729 w 1228797"/>
              <a:gd name="connsiteY152" fmla="*/ 63151 h 152590"/>
              <a:gd name="connsiteX153" fmla="*/ 1066205 w 1228797"/>
              <a:gd name="connsiteY153" fmla="*/ 63151 h 152590"/>
              <a:gd name="connsiteX154" fmla="*/ 1066777 w 1228797"/>
              <a:gd name="connsiteY154" fmla="*/ 63151 h 152590"/>
              <a:gd name="connsiteX155" fmla="*/ 1068205 w 1228797"/>
              <a:gd name="connsiteY155" fmla="*/ 68771 h 152590"/>
              <a:gd name="connsiteX156" fmla="*/ 1068205 w 1228797"/>
              <a:gd name="connsiteY156" fmla="*/ 80391 h 152590"/>
              <a:gd name="connsiteX157" fmla="*/ 1043155 w 1228797"/>
              <a:gd name="connsiteY157" fmla="*/ 136112 h 152590"/>
              <a:gd name="connsiteX158" fmla="*/ 1040869 w 1228797"/>
              <a:gd name="connsiteY158" fmla="*/ 138113 h 152590"/>
              <a:gd name="connsiteX159" fmla="*/ 1039630 w 1228797"/>
              <a:gd name="connsiteY159" fmla="*/ 139065 h 152590"/>
              <a:gd name="connsiteX160" fmla="*/ 1037249 w 1228797"/>
              <a:gd name="connsiteY160" fmla="*/ 140780 h 152590"/>
              <a:gd name="connsiteX161" fmla="*/ 1036011 w 1228797"/>
              <a:gd name="connsiteY161" fmla="*/ 141637 h 152590"/>
              <a:gd name="connsiteX162" fmla="*/ 1033630 w 1228797"/>
              <a:gd name="connsiteY162" fmla="*/ 143161 h 152590"/>
              <a:gd name="connsiteX163" fmla="*/ 1032391 w 1228797"/>
              <a:gd name="connsiteY163" fmla="*/ 143923 h 152590"/>
              <a:gd name="connsiteX164" fmla="*/ 1029915 w 1228797"/>
              <a:gd name="connsiteY164" fmla="*/ 145352 h 152590"/>
              <a:gd name="connsiteX165" fmla="*/ 1029343 w 1228797"/>
              <a:gd name="connsiteY165" fmla="*/ 145352 h 152590"/>
              <a:gd name="connsiteX166" fmla="*/ 1025343 w 1228797"/>
              <a:gd name="connsiteY166" fmla="*/ 147257 h 152590"/>
              <a:gd name="connsiteX167" fmla="*/ 1024676 w 1228797"/>
              <a:gd name="connsiteY167" fmla="*/ 147257 h 152590"/>
              <a:gd name="connsiteX168" fmla="*/ 1022104 w 1228797"/>
              <a:gd name="connsiteY168" fmla="*/ 148209 h 152590"/>
              <a:gd name="connsiteX169" fmla="*/ 1020866 w 1228797"/>
              <a:gd name="connsiteY169" fmla="*/ 148209 h 152590"/>
              <a:gd name="connsiteX170" fmla="*/ 1020104 w 1228797"/>
              <a:gd name="connsiteY170" fmla="*/ 148209 h 152590"/>
              <a:gd name="connsiteX171" fmla="*/ 1018009 w 1228797"/>
              <a:gd name="connsiteY171" fmla="*/ 148971 h 152590"/>
              <a:gd name="connsiteX172" fmla="*/ 1017151 w 1228797"/>
              <a:gd name="connsiteY172" fmla="*/ 148971 h 152590"/>
              <a:gd name="connsiteX173" fmla="*/ 1015913 w 1228797"/>
              <a:gd name="connsiteY173" fmla="*/ 148971 h 152590"/>
              <a:gd name="connsiteX174" fmla="*/ 1015056 w 1228797"/>
              <a:gd name="connsiteY174" fmla="*/ 148971 h 152590"/>
              <a:gd name="connsiteX175" fmla="*/ 1013151 w 1228797"/>
              <a:gd name="connsiteY175" fmla="*/ 149447 h 152590"/>
              <a:gd name="connsiteX176" fmla="*/ 1012103 w 1228797"/>
              <a:gd name="connsiteY176" fmla="*/ 149447 h 152590"/>
              <a:gd name="connsiteX177" fmla="*/ 1010960 w 1228797"/>
              <a:gd name="connsiteY177" fmla="*/ 149447 h 152590"/>
              <a:gd name="connsiteX178" fmla="*/ 1009912 w 1228797"/>
              <a:gd name="connsiteY178" fmla="*/ 149447 h 152590"/>
              <a:gd name="connsiteX179" fmla="*/ 1008103 w 1228797"/>
              <a:gd name="connsiteY179" fmla="*/ 149447 h 152590"/>
              <a:gd name="connsiteX180" fmla="*/ 1006960 w 1228797"/>
              <a:gd name="connsiteY180" fmla="*/ 149447 h 152590"/>
              <a:gd name="connsiteX181" fmla="*/ 1005817 w 1228797"/>
              <a:gd name="connsiteY181" fmla="*/ 149447 h 152590"/>
              <a:gd name="connsiteX182" fmla="*/ 1004578 w 1228797"/>
              <a:gd name="connsiteY182" fmla="*/ 149447 h 152590"/>
              <a:gd name="connsiteX183" fmla="*/ 1002864 w 1228797"/>
              <a:gd name="connsiteY183" fmla="*/ 149447 h 152590"/>
              <a:gd name="connsiteX184" fmla="*/ 995720 w 1228797"/>
              <a:gd name="connsiteY184" fmla="*/ 149447 h 152590"/>
              <a:gd name="connsiteX185" fmla="*/ 990386 w 1228797"/>
              <a:gd name="connsiteY185" fmla="*/ 149447 h 152590"/>
              <a:gd name="connsiteX186" fmla="*/ 918425 w 1228797"/>
              <a:gd name="connsiteY186" fmla="*/ 72152 h 152590"/>
              <a:gd name="connsiteX187" fmla="*/ 995720 w 1228797"/>
              <a:gd name="connsiteY187" fmla="*/ 191 h 152590"/>
              <a:gd name="connsiteX188" fmla="*/ 836558 w 1228797"/>
              <a:gd name="connsiteY188" fmla="*/ 191 h 152590"/>
              <a:gd name="connsiteX189" fmla="*/ 911234 w 1228797"/>
              <a:gd name="connsiteY189" fmla="*/ 74867 h 152590"/>
              <a:gd name="connsiteX190" fmla="*/ 836558 w 1228797"/>
              <a:gd name="connsiteY190" fmla="*/ 149543 h 152590"/>
              <a:gd name="connsiteX191" fmla="*/ 761882 w 1228797"/>
              <a:gd name="connsiteY191" fmla="*/ 74867 h 152590"/>
              <a:gd name="connsiteX192" fmla="*/ 836558 w 1228797"/>
              <a:gd name="connsiteY192" fmla="*/ 191 h 152590"/>
              <a:gd name="connsiteX193" fmla="*/ 200954 w 1228797"/>
              <a:gd name="connsiteY193" fmla="*/ 0 h 152590"/>
              <a:gd name="connsiteX194" fmla="*/ 275821 w 1228797"/>
              <a:gd name="connsiteY194" fmla="*/ 74867 h 152590"/>
              <a:gd name="connsiteX195" fmla="*/ 200954 w 1228797"/>
              <a:gd name="connsiteY195" fmla="*/ 149733 h 152590"/>
              <a:gd name="connsiteX196" fmla="*/ 126088 w 1228797"/>
              <a:gd name="connsiteY196" fmla="*/ 74867 h 152590"/>
              <a:gd name="connsiteX197" fmla="*/ 200954 w 1228797"/>
              <a:gd name="connsiteY197" fmla="*/ 0 h 152590"/>
            </a:gdLst>
            <a:ahLst/>
            <a:cxnLst/>
            <a:rect l="l" t="t" r="r" b="b"/>
            <a:pathLst>
              <a:path w="1228797" h="152590">
                <a:moveTo>
                  <a:pt x="353068" y="146933"/>
                </a:moveTo>
                <a:lnTo>
                  <a:pt x="353259" y="146971"/>
                </a:lnTo>
                <a:lnTo>
                  <a:pt x="352878" y="146971"/>
                </a:lnTo>
                <a:close/>
                <a:moveTo>
                  <a:pt x="463654" y="28766"/>
                </a:moveTo>
                <a:cubicBezTo>
                  <a:pt x="460187" y="28766"/>
                  <a:pt x="457368" y="31580"/>
                  <a:pt x="457368" y="35052"/>
                </a:cubicBezTo>
                <a:lnTo>
                  <a:pt x="457368" y="66866"/>
                </a:lnTo>
                <a:cubicBezTo>
                  <a:pt x="457311" y="70284"/>
                  <a:pt x="460044" y="73099"/>
                  <a:pt x="463464" y="73152"/>
                </a:cubicBezTo>
                <a:cubicBezTo>
                  <a:pt x="463530" y="73153"/>
                  <a:pt x="463588" y="73153"/>
                  <a:pt x="463654" y="73152"/>
                </a:cubicBezTo>
                <a:lnTo>
                  <a:pt x="502611" y="73152"/>
                </a:lnTo>
                <a:cubicBezTo>
                  <a:pt x="514613" y="73223"/>
                  <a:pt x="524576" y="63892"/>
                  <a:pt x="525281" y="51911"/>
                </a:cubicBezTo>
                <a:cubicBezTo>
                  <a:pt x="525910" y="39775"/>
                  <a:pt x="516585" y="29427"/>
                  <a:pt x="504450" y="28795"/>
                </a:cubicBezTo>
                <a:cubicBezTo>
                  <a:pt x="504031" y="28773"/>
                  <a:pt x="503602" y="28763"/>
                  <a:pt x="503183" y="28766"/>
                </a:cubicBezTo>
                <a:close/>
                <a:moveTo>
                  <a:pt x="1154216" y="28194"/>
                </a:moveTo>
                <a:lnTo>
                  <a:pt x="1154216" y="28765"/>
                </a:lnTo>
                <a:cubicBezTo>
                  <a:pt x="1127022" y="28713"/>
                  <a:pt x="1104934" y="50717"/>
                  <a:pt x="1104877" y="77914"/>
                </a:cubicBezTo>
                <a:cubicBezTo>
                  <a:pt x="1104820" y="105111"/>
                  <a:pt x="1126832" y="127201"/>
                  <a:pt x="1154026" y="127254"/>
                </a:cubicBezTo>
                <a:cubicBezTo>
                  <a:pt x="1181220" y="127306"/>
                  <a:pt x="1203308" y="105301"/>
                  <a:pt x="1203365" y="78105"/>
                </a:cubicBezTo>
                <a:cubicBezTo>
                  <a:pt x="1203365" y="78073"/>
                  <a:pt x="1203365" y="78041"/>
                  <a:pt x="1203365" y="78009"/>
                </a:cubicBezTo>
                <a:cubicBezTo>
                  <a:pt x="1203632" y="50761"/>
                  <a:pt x="1181753" y="28458"/>
                  <a:pt x="1154502" y="28195"/>
                </a:cubicBezTo>
                <a:cubicBezTo>
                  <a:pt x="1154407" y="28195"/>
                  <a:pt x="1154312" y="28194"/>
                  <a:pt x="1154216" y="28194"/>
                </a:cubicBezTo>
                <a:close/>
                <a:moveTo>
                  <a:pt x="836558" y="25718"/>
                </a:moveTo>
                <a:cubicBezTo>
                  <a:pt x="809364" y="25718"/>
                  <a:pt x="787314" y="47766"/>
                  <a:pt x="787314" y="74962"/>
                </a:cubicBezTo>
                <a:cubicBezTo>
                  <a:pt x="787314" y="102159"/>
                  <a:pt x="809364" y="124207"/>
                  <a:pt x="836558" y="124207"/>
                </a:cubicBezTo>
                <a:cubicBezTo>
                  <a:pt x="863752" y="124207"/>
                  <a:pt x="885802" y="102159"/>
                  <a:pt x="885802" y="74962"/>
                </a:cubicBezTo>
                <a:cubicBezTo>
                  <a:pt x="885802" y="74931"/>
                  <a:pt x="885802" y="74898"/>
                  <a:pt x="885802" y="74867"/>
                </a:cubicBezTo>
                <a:cubicBezTo>
                  <a:pt x="885745" y="47707"/>
                  <a:pt x="863714" y="25718"/>
                  <a:pt x="836558" y="25718"/>
                </a:cubicBezTo>
                <a:close/>
                <a:moveTo>
                  <a:pt x="200954" y="25527"/>
                </a:moveTo>
                <a:lnTo>
                  <a:pt x="200954" y="25908"/>
                </a:lnTo>
                <a:cubicBezTo>
                  <a:pt x="173652" y="25856"/>
                  <a:pt x="151477" y="47945"/>
                  <a:pt x="151424" y="75248"/>
                </a:cubicBezTo>
                <a:cubicBezTo>
                  <a:pt x="151372" y="102550"/>
                  <a:pt x="173462" y="124725"/>
                  <a:pt x="200764" y="124778"/>
                </a:cubicBezTo>
                <a:cubicBezTo>
                  <a:pt x="228063" y="124830"/>
                  <a:pt x="250237" y="102740"/>
                  <a:pt x="250294" y="75438"/>
                </a:cubicBezTo>
                <a:cubicBezTo>
                  <a:pt x="250294" y="75374"/>
                  <a:pt x="250294" y="75311"/>
                  <a:pt x="250294" y="75248"/>
                </a:cubicBezTo>
                <a:cubicBezTo>
                  <a:pt x="250456" y="47946"/>
                  <a:pt x="228444" y="25686"/>
                  <a:pt x="201145" y="25528"/>
                </a:cubicBezTo>
                <a:cubicBezTo>
                  <a:pt x="201078" y="25527"/>
                  <a:pt x="201021" y="25527"/>
                  <a:pt x="200954" y="25527"/>
                </a:cubicBezTo>
                <a:close/>
                <a:moveTo>
                  <a:pt x="437841" y="3429"/>
                </a:moveTo>
                <a:lnTo>
                  <a:pt x="502040" y="3429"/>
                </a:lnTo>
                <a:cubicBezTo>
                  <a:pt x="514623" y="3414"/>
                  <a:pt x="526748" y="8180"/>
                  <a:pt x="535949" y="16764"/>
                </a:cubicBezTo>
                <a:cubicBezTo>
                  <a:pt x="545074" y="25190"/>
                  <a:pt x="550427" y="36928"/>
                  <a:pt x="550808" y="49340"/>
                </a:cubicBezTo>
                <a:cubicBezTo>
                  <a:pt x="551303" y="66268"/>
                  <a:pt x="542883" y="82215"/>
                  <a:pt x="528615" y="91345"/>
                </a:cubicBezTo>
                <a:cubicBezTo>
                  <a:pt x="525881" y="92959"/>
                  <a:pt x="524852" y="96397"/>
                  <a:pt x="526233" y="99251"/>
                </a:cubicBezTo>
                <a:lnTo>
                  <a:pt x="544712" y="138017"/>
                </a:lnTo>
                <a:cubicBezTo>
                  <a:pt x="546188" y="141161"/>
                  <a:pt x="544826" y="144904"/>
                  <a:pt x="541683" y="146377"/>
                </a:cubicBezTo>
                <a:cubicBezTo>
                  <a:pt x="540845" y="146772"/>
                  <a:pt x="539930" y="146974"/>
                  <a:pt x="538997" y="146971"/>
                </a:cubicBezTo>
                <a:lnTo>
                  <a:pt x="525567" y="146971"/>
                </a:lnTo>
                <a:cubicBezTo>
                  <a:pt x="523166" y="146983"/>
                  <a:pt x="520976" y="145611"/>
                  <a:pt x="519947" y="143447"/>
                </a:cubicBezTo>
                <a:lnTo>
                  <a:pt x="500230" y="102203"/>
                </a:lnTo>
                <a:cubicBezTo>
                  <a:pt x="499221" y="100023"/>
                  <a:pt x="497011" y="98643"/>
                  <a:pt x="494611" y="98679"/>
                </a:cubicBezTo>
                <a:lnTo>
                  <a:pt x="463654" y="98679"/>
                </a:lnTo>
                <a:cubicBezTo>
                  <a:pt x="460235" y="98626"/>
                  <a:pt x="457425" y="101355"/>
                  <a:pt x="457368" y="104773"/>
                </a:cubicBezTo>
                <a:cubicBezTo>
                  <a:pt x="457368" y="104838"/>
                  <a:pt x="457368" y="104902"/>
                  <a:pt x="457368" y="104966"/>
                </a:cubicBezTo>
                <a:lnTo>
                  <a:pt x="457368" y="140684"/>
                </a:lnTo>
                <a:cubicBezTo>
                  <a:pt x="457368" y="144156"/>
                  <a:pt x="454558" y="146971"/>
                  <a:pt x="451081" y="146971"/>
                </a:cubicBezTo>
                <a:lnTo>
                  <a:pt x="437841" y="146971"/>
                </a:lnTo>
                <a:cubicBezTo>
                  <a:pt x="434365" y="146971"/>
                  <a:pt x="431555" y="144156"/>
                  <a:pt x="431555" y="140684"/>
                </a:cubicBezTo>
                <a:lnTo>
                  <a:pt x="431555" y="9716"/>
                </a:lnTo>
                <a:cubicBezTo>
                  <a:pt x="431603" y="6265"/>
                  <a:pt x="434393" y="3480"/>
                  <a:pt x="437841" y="3429"/>
                </a:cubicBezTo>
                <a:close/>
                <a:moveTo>
                  <a:pt x="293633" y="3429"/>
                </a:moveTo>
                <a:lnTo>
                  <a:pt x="306777" y="3429"/>
                </a:lnTo>
                <a:cubicBezTo>
                  <a:pt x="310101" y="3631"/>
                  <a:pt x="312692" y="6387"/>
                  <a:pt x="312683" y="9715"/>
                </a:cubicBezTo>
                <a:lnTo>
                  <a:pt x="312683" y="80677"/>
                </a:lnTo>
                <a:cubicBezTo>
                  <a:pt x="311454" y="102842"/>
                  <a:pt x="328427" y="121805"/>
                  <a:pt x="350592" y="123032"/>
                </a:cubicBezTo>
                <a:cubicBezTo>
                  <a:pt x="372757" y="124258"/>
                  <a:pt x="391721" y="107284"/>
                  <a:pt x="392950" y="85118"/>
                </a:cubicBezTo>
                <a:cubicBezTo>
                  <a:pt x="393026" y="83830"/>
                  <a:pt x="393035" y="82538"/>
                  <a:pt x="392978" y="81248"/>
                </a:cubicBezTo>
                <a:lnTo>
                  <a:pt x="392978" y="9715"/>
                </a:lnTo>
                <a:cubicBezTo>
                  <a:pt x="393026" y="6265"/>
                  <a:pt x="395817" y="3480"/>
                  <a:pt x="399265" y="3429"/>
                </a:cubicBezTo>
                <a:lnTo>
                  <a:pt x="412505" y="3429"/>
                </a:lnTo>
                <a:cubicBezTo>
                  <a:pt x="415943" y="3481"/>
                  <a:pt x="418696" y="6281"/>
                  <a:pt x="418696" y="9715"/>
                </a:cubicBezTo>
                <a:lnTo>
                  <a:pt x="418696" y="81153"/>
                </a:lnTo>
                <a:cubicBezTo>
                  <a:pt x="418696" y="108416"/>
                  <a:pt x="402119" y="131807"/>
                  <a:pt x="378496" y="141799"/>
                </a:cubicBezTo>
                <a:lnTo>
                  <a:pt x="353068" y="146933"/>
                </a:lnTo>
                <a:lnTo>
                  <a:pt x="327634" y="141836"/>
                </a:lnTo>
                <a:cubicBezTo>
                  <a:pt x="303998" y="131878"/>
                  <a:pt x="287389" y="108511"/>
                  <a:pt x="287346" y="81248"/>
                </a:cubicBezTo>
                <a:cubicBezTo>
                  <a:pt x="287346" y="81217"/>
                  <a:pt x="287346" y="81184"/>
                  <a:pt x="287346" y="81153"/>
                </a:cubicBezTo>
                <a:lnTo>
                  <a:pt x="287346" y="9715"/>
                </a:lnTo>
                <a:cubicBezTo>
                  <a:pt x="287394" y="6265"/>
                  <a:pt x="290184" y="3480"/>
                  <a:pt x="293633" y="3429"/>
                </a:cubicBezTo>
                <a:close/>
                <a:moveTo>
                  <a:pt x="6264" y="3333"/>
                </a:moveTo>
                <a:lnTo>
                  <a:pt x="18646" y="3333"/>
                </a:lnTo>
                <a:cubicBezTo>
                  <a:pt x="20692" y="3332"/>
                  <a:pt x="22611" y="4327"/>
                  <a:pt x="23790" y="6000"/>
                </a:cubicBezTo>
                <a:lnTo>
                  <a:pt x="61890" y="59817"/>
                </a:lnTo>
                <a:cubicBezTo>
                  <a:pt x="63109" y="61430"/>
                  <a:pt x="65011" y="62381"/>
                  <a:pt x="67033" y="62388"/>
                </a:cubicBezTo>
                <a:cubicBezTo>
                  <a:pt x="69032" y="62397"/>
                  <a:pt x="70913" y="61439"/>
                  <a:pt x="72081" y="59817"/>
                </a:cubicBezTo>
                <a:lnTo>
                  <a:pt x="110181" y="6000"/>
                </a:lnTo>
                <a:cubicBezTo>
                  <a:pt x="111360" y="4327"/>
                  <a:pt x="113279" y="3332"/>
                  <a:pt x="115325" y="3333"/>
                </a:cubicBezTo>
                <a:lnTo>
                  <a:pt x="127707" y="3333"/>
                </a:lnTo>
                <a:cubicBezTo>
                  <a:pt x="131179" y="3293"/>
                  <a:pt x="134026" y="6076"/>
                  <a:pt x="134065" y="9548"/>
                </a:cubicBezTo>
                <a:cubicBezTo>
                  <a:pt x="134082" y="10908"/>
                  <a:pt x="133655" y="12237"/>
                  <a:pt x="132851" y="13335"/>
                </a:cubicBezTo>
                <a:lnTo>
                  <a:pt x="81702" y="83724"/>
                </a:lnTo>
                <a:cubicBezTo>
                  <a:pt x="80555" y="85300"/>
                  <a:pt x="79953" y="87206"/>
                  <a:pt x="79987" y="89154"/>
                </a:cubicBezTo>
                <a:lnTo>
                  <a:pt x="79987" y="140684"/>
                </a:lnTo>
                <a:cubicBezTo>
                  <a:pt x="79987" y="144156"/>
                  <a:pt x="77172" y="146970"/>
                  <a:pt x="73701" y="146970"/>
                </a:cubicBezTo>
                <a:lnTo>
                  <a:pt x="60270" y="146970"/>
                </a:lnTo>
                <a:cubicBezTo>
                  <a:pt x="56798" y="146970"/>
                  <a:pt x="53984" y="144156"/>
                  <a:pt x="53984" y="140684"/>
                </a:cubicBezTo>
                <a:lnTo>
                  <a:pt x="53984" y="89154"/>
                </a:lnTo>
                <a:cubicBezTo>
                  <a:pt x="54018" y="87206"/>
                  <a:pt x="53416" y="85300"/>
                  <a:pt x="52269" y="83724"/>
                </a:cubicBezTo>
                <a:lnTo>
                  <a:pt x="1215" y="13335"/>
                </a:lnTo>
                <a:cubicBezTo>
                  <a:pt x="-836" y="10533"/>
                  <a:pt x="-229" y="6600"/>
                  <a:pt x="2572" y="4549"/>
                </a:cubicBezTo>
                <a:cubicBezTo>
                  <a:pt x="3643" y="3764"/>
                  <a:pt x="4936" y="3338"/>
                  <a:pt x="6264" y="3333"/>
                </a:cubicBezTo>
                <a:close/>
                <a:moveTo>
                  <a:pt x="1154026" y="3238"/>
                </a:moveTo>
                <a:cubicBezTo>
                  <a:pt x="1195269" y="3186"/>
                  <a:pt x="1228740" y="36577"/>
                  <a:pt x="1228797" y="77819"/>
                </a:cubicBezTo>
                <a:cubicBezTo>
                  <a:pt x="1228797" y="77850"/>
                  <a:pt x="1228797" y="77883"/>
                  <a:pt x="1228797" y="77914"/>
                </a:cubicBezTo>
                <a:cubicBezTo>
                  <a:pt x="1228740" y="119097"/>
                  <a:pt x="1195402" y="152485"/>
                  <a:pt x="1154216" y="152590"/>
                </a:cubicBezTo>
                <a:cubicBezTo>
                  <a:pt x="1112973" y="152642"/>
                  <a:pt x="1079502" y="119252"/>
                  <a:pt x="1079445" y="78009"/>
                </a:cubicBezTo>
                <a:cubicBezTo>
                  <a:pt x="1079388" y="36767"/>
                  <a:pt x="1112783" y="3290"/>
                  <a:pt x="1154026" y="3238"/>
                </a:cubicBezTo>
                <a:close/>
                <a:moveTo>
                  <a:pt x="646058" y="2096"/>
                </a:moveTo>
                <a:lnTo>
                  <a:pt x="659774" y="2096"/>
                </a:lnTo>
                <a:cubicBezTo>
                  <a:pt x="663250" y="2096"/>
                  <a:pt x="666060" y="4911"/>
                  <a:pt x="666060" y="8382"/>
                </a:cubicBezTo>
                <a:lnTo>
                  <a:pt x="666060" y="116491"/>
                </a:lnTo>
                <a:cubicBezTo>
                  <a:pt x="666060" y="119963"/>
                  <a:pt x="668870" y="122778"/>
                  <a:pt x="672346" y="122778"/>
                </a:cubicBezTo>
                <a:lnTo>
                  <a:pt x="750166" y="122778"/>
                </a:lnTo>
                <a:cubicBezTo>
                  <a:pt x="753633" y="122778"/>
                  <a:pt x="756452" y="125592"/>
                  <a:pt x="756452" y="129064"/>
                </a:cubicBezTo>
                <a:lnTo>
                  <a:pt x="756452" y="141733"/>
                </a:lnTo>
                <a:cubicBezTo>
                  <a:pt x="756509" y="145151"/>
                  <a:pt x="753776" y="147966"/>
                  <a:pt x="750356" y="148019"/>
                </a:cubicBezTo>
                <a:cubicBezTo>
                  <a:pt x="750290" y="148020"/>
                  <a:pt x="750232" y="148020"/>
                  <a:pt x="750166" y="148019"/>
                </a:cubicBezTo>
                <a:lnTo>
                  <a:pt x="646058" y="148019"/>
                </a:lnTo>
                <a:cubicBezTo>
                  <a:pt x="642581" y="148019"/>
                  <a:pt x="639771" y="145204"/>
                  <a:pt x="639771" y="141733"/>
                </a:cubicBezTo>
                <a:lnTo>
                  <a:pt x="639771" y="8382"/>
                </a:lnTo>
                <a:cubicBezTo>
                  <a:pt x="639819" y="4932"/>
                  <a:pt x="642609" y="2147"/>
                  <a:pt x="646058" y="2096"/>
                </a:cubicBezTo>
                <a:close/>
                <a:moveTo>
                  <a:pt x="995720" y="191"/>
                </a:moveTo>
                <a:cubicBezTo>
                  <a:pt x="1011922" y="355"/>
                  <a:pt x="1027629" y="5769"/>
                  <a:pt x="1040488" y="15621"/>
                </a:cubicBezTo>
                <a:cubicBezTo>
                  <a:pt x="1044298" y="18466"/>
                  <a:pt x="1047831" y="21654"/>
                  <a:pt x="1051060" y="25146"/>
                </a:cubicBezTo>
                <a:cubicBezTo>
                  <a:pt x="1051127" y="25235"/>
                  <a:pt x="1051194" y="25326"/>
                  <a:pt x="1051251" y="25418"/>
                </a:cubicBezTo>
                <a:cubicBezTo>
                  <a:pt x="1053146" y="28264"/>
                  <a:pt x="1052384" y="32107"/>
                  <a:pt x="1049536" y="34004"/>
                </a:cubicBezTo>
                <a:lnTo>
                  <a:pt x="1038964" y="41434"/>
                </a:lnTo>
                <a:cubicBezTo>
                  <a:pt x="1036478" y="43261"/>
                  <a:pt x="1033020" y="42976"/>
                  <a:pt x="1030867" y="40767"/>
                </a:cubicBezTo>
                <a:cubicBezTo>
                  <a:pt x="1029962" y="39830"/>
                  <a:pt x="1029010" y="38939"/>
                  <a:pt x="1028010" y="38100"/>
                </a:cubicBezTo>
                <a:cubicBezTo>
                  <a:pt x="1027753" y="37997"/>
                  <a:pt x="1027524" y="37834"/>
                  <a:pt x="1027343" y="37624"/>
                </a:cubicBezTo>
                <a:cubicBezTo>
                  <a:pt x="1018532" y="30242"/>
                  <a:pt x="1007407" y="26196"/>
                  <a:pt x="995911" y="26194"/>
                </a:cubicBezTo>
                <a:lnTo>
                  <a:pt x="993815" y="26194"/>
                </a:lnTo>
                <a:cubicBezTo>
                  <a:pt x="992672" y="26099"/>
                  <a:pt x="991529" y="26099"/>
                  <a:pt x="990386" y="26194"/>
                </a:cubicBezTo>
                <a:cubicBezTo>
                  <a:pt x="987414" y="26512"/>
                  <a:pt x="984481" y="27118"/>
                  <a:pt x="981623" y="28004"/>
                </a:cubicBezTo>
                <a:cubicBezTo>
                  <a:pt x="964526" y="33101"/>
                  <a:pt x="951524" y="47046"/>
                  <a:pt x="947638" y="64456"/>
                </a:cubicBezTo>
                <a:cubicBezTo>
                  <a:pt x="941704" y="90998"/>
                  <a:pt x="958411" y="117323"/>
                  <a:pt x="984957" y="123254"/>
                </a:cubicBezTo>
                <a:lnTo>
                  <a:pt x="988957" y="124016"/>
                </a:lnTo>
                <a:lnTo>
                  <a:pt x="992291" y="122968"/>
                </a:lnTo>
                <a:lnTo>
                  <a:pt x="1001816" y="122968"/>
                </a:lnTo>
                <a:cubicBezTo>
                  <a:pt x="1004274" y="122753"/>
                  <a:pt x="1006731" y="122403"/>
                  <a:pt x="1009150" y="121920"/>
                </a:cubicBezTo>
                <a:lnTo>
                  <a:pt x="1010484" y="121920"/>
                </a:lnTo>
                <a:lnTo>
                  <a:pt x="1011817" y="121920"/>
                </a:lnTo>
                <a:lnTo>
                  <a:pt x="1017437" y="119920"/>
                </a:lnTo>
                <a:lnTo>
                  <a:pt x="1018580" y="119444"/>
                </a:lnTo>
                <a:lnTo>
                  <a:pt x="1019723" y="118967"/>
                </a:lnTo>
                <a:lnTo>
                  <a:pt x="1020866" y="118396"/>
                </a:lnTo>
                <a:lnTo>
                  <a:pt x="1023438" y="117062"/>
                </a:lnTo>
                <a:lnTo>
                  <a:pt x="1024200" y="116491"/>
                </a:lnTo>
                <a:cubicBezTo>
                  <a:pt x="1031496" y="110931"/>
                  <a:pt x="1037316" y="103671"/>
                  <a:pt x="1041154" y="95345"/>
                </a:cubicBezTo>
                <a:cubicBezTo>
                  <a:pt x="1041764" y="93613"/>
                  <a:pt x="1041393" y="91690"/>
                  <a:pt x="1040202" y="90297"/>
                </a:cubicBezTo>
                <a:cubicBezTo>
                  <a:pt x="1039135" y="89178"/>
                  <a:pt x="1037649" y="88556"/>
                  <a:pt x="1036106" y="88583"/>
                </a:cubicBezTo>
                <a:lnTo>
                  <a:pt x="1008579" y="88583"/>
                </a:lnTo>
                <a:cubicBezTo>
                  <a:pt x="1005102" y="88583"/>
                  <a:pt x="1002292" y="85768"/>
                  <a:pt x="1002292" y="82296"/>
                </a:cubicBezTo>
                <a:lnTo>
                  <a:pt x="1002292" y="69437"/>
                </a:lnTo>
                <a:cubicBezTo>
                  <a:pt x="1002292" y="69373"/>
                  <a:pt x="1002292" y="69310"/>
                  <a:pt x="1002292" y="69245"/>
                </a:cubicBezTo>
                <a:cubicBezTo>
                  <a:pt x="1002350" y="65826"/>
                  <a:pt x="1005159" y="63097"/>
                  <a:pt x="1008579" y="63151"/>
                </a:cubicBezTo>
                <a:lnTo>
                  <a:pt x="1065729" y="63151"/>
                </a:lnTo>
                <a:lnTo>
                  <a:pt x="1066205" y="63151"/>
                </a:lnTo>
                <a:lnTo>
                  <a:pt x="1066777" y="63151"/>
                </a:lnTo>
                <a:cubicBezTo>
                  <a:pt x="1068139" y="64680"/>
                  <a:pt x="1068672" y="66776"/>
                  <a:pt x="1068205" y="68771"/>
                </a:cubicBezTo>
                <a:lnTo>
                  <a:pt x="1068205" y="80391"/>
                </a:lnTo>
                <a:cubicBezTo>
                  <a:pt x="1068244" y="101700"/>
                  <a:pt x="1059119" y="121997"/>
                  <a:pt x="1043155" y="136112"/>
                </a:cubicBezTo>
                <a:lnTo>
                  <a:pt x="1040869" y="138113"/>
                </a:lnTo>
                <a:lnTo>
                  <a:pt x="1039630" y="139065"/>
                </a:lnTo>
                <a:cubicBezTo>
                  <a:pt x="1038878" y="139697"/>
                  <a:pt x="1038087" y="140270"/>
                  <a:pt x="1037249" y="140780"/>
                </a:cubicBezTo>
                <a:lnTo>
                  <a:pt x="1036011" y="141637"/>
                </a:lnTo>
                <a:lnTo>
                  <a:pt x="1033630" y="143161"/>
                </a:lnTo>
                <a:lnTo>
                  <a:pt x="1032391" y="143923"/>
                </a:lnTo>
                <a:lnTo>
                  <a:pt x="1029915" y="145352"/>
                </a:lnTo>
                <a:lnTo>
                  <a:pt x="1029343" y="145352"/>
                </a:lnTo>
                <a:lnTo>
                  <a:pt x="1025343" y="147257"/>
                </a:lnTo>
                <a:lnTo>
                  <a:pt x="1024676" y="147257"/>
                </a:lnTo>
                <a:lnTo>
                  <a:pt x="1022104" y="148209"/>
                </a:lnTo>
                <a:lnTo>
                  <a:pt x="1020866" y="148209"/>
                </a:lnTo>
                <a:lnTo>
                  <a:pt x="1020104" y="148209"/>
                </a:lnTo>
                <a:lnTo>
                  <a:pt x="1018009" y="148971"/>
                </a:lnTo>
                <a:lnTo>
                  <a:pt x="1017151" y="148971"/>
                </a:lnTo>
                <a:lnTo>
                  <a:pt x="1015913" y="148971"/>
                </a:lnTo>
                <a:lnTo>
                  <a:pt x="1015056" y="148971"/>
                </a:lnTo>
                <a:lnTo>
                  <a:pt x="1013151" y="149447"/>
                </a:lnTo>
                <a:lnTo>
                  <a:pt x="1012103" y="149447"/>
                </a:lnTo>
                <a:lnTo>
                  <a:pt x="1010960" y="149447"/>
                </a:lnTo>
                <a:lnTo>
                  <a:pt x="1009912" y="149447"/>
                </a:lnTo>
                <a:lnTo>
                  <a:pt x="1008103" y="149447"/>
                </a:lnTo>
                <a:lnTo>
                  <a:pt x="1006960" y="149447"/>
                </a:lnTo>
                <a:lnTo>
                  <a:pt x="1005817" y="149447"/>
                </a:lnTo>
                <a:lnTo>
                  <a:pt x="1004578" y="149447"/>
                </a:lnTo>
                <a:lnTo>
                  <a:pt x="1002864" y="149447"/>
                </a:lnTo>
                <a:lnTo>
                  <a:pt x="995720" y="149447"/>
                </a:lnTo>
                <a:cubicBezTo>
                  <a:pt x="993939" y="149511"/>
                  <a:pt x="992167" y="149511"/>
                  <a:pt x="990386" y="149447"/>
                </a:cubicBezTo>
                <a:cubicBezTo>
                  <a:pt x="949171" y="147975"/>
                  <a:pt x="916948" y="113368"/>
                  <a:pt x="918425" y="72152"/>
                </a:cubicBezTo>
                <a:cubicBezTo>
                  <a:pt x="919901" y="30936"/>
                  <a:pt x="954505" y="-1282"/>
                  <a:pt x="995720" y="191"/>
                </a:cubicBezTo>
                <a:close/>
                <a:moveTo>
                  <a:pt x="836558" y="191"/>
                </a:moveTo>
                <a:cubicBezTo>
                  <a:pt x="877801" y="191"/>
                  <a:pt x="911234" y="33625"/>
                  <a:pt x="911234" y="74867"/>
                </a:cubicBezTo>
                <a:cubicBezTo>
                  <a:pt x="911234" y="116109"/>
                  <a:pt x="877801" y="149543"/>
                  <a:pt x="836558" y="149543"/>
                </a:cubicBezTo>
                <a:cubicBezTo>
                  <a:pt x="795315" y="149543"/>
                  <a:pt x="761882" y="116109"/>
                  <a:pt x="761882" y="74867"/>
                </a:cubicBezTo>
                <a:cubicBezTo>
                  <a:pt x="761882" y="33625"/>
                  <a:pt x="795315" y="191"/>
                  <a:pt x="836558" y="191"/>
                </a:cubicBezTo>
                <a:close/>
                <a:moveTo>
                  <a:pt x="200954" y="0"/>
                </a:moveTo>
                <a:cubicBezTo>
                  <a:pt x="242302" y="0"/>
                  <a:pt x="275821" y="33518"/>
                  <a:pt x="275821" y="74867"/>
                </a:cubicBezTo>
                <a:cubicBezTo>
                  <a:pt x="275821" y="116215"/>
                  <a:pt x="242302" y="149733"/>
                  <a:pt x="200954" y="149733"/>
                </a:cubicBezTo>
                <a:cubicBezTo>
                  <a:pt x="159606" y="149733"/>
                  <a:pt x="126088" y="116215"/>
                  <a:pt x="126088" y="74867"/>
                </a:cubicBezTo>
                <a:cubicBezTo>
                  <a:pt x="126088" y="33518"/>
                  <a:pt x="159606" y="0"/>
                  <a:pt x="200954" y="0"/>
                </a:cubicBezTo>
                <a:close/>
              </a:path>
            </a:pathLst>
          </a:custGeom>
          <a:solidFill>
            <a:schemeClr val="bg1"/>
          </a:solidFill>
          <a:ln w="9525" cap="flat">
            <a:noFill/>
            <a:miter/>
          </a:ln>
        </p:spPr>
        <p:txBody>
          <a:bodyPr vert="horz" wrap="square" lIns="91440" tIns="45720" rIns="91440" bIns="45720" rtlCol="0" anchor="ctr"/>
          <a:lstStyle/>
          <a:p>
            <a:pPr algn="l"/>
            <a:endParaRPr kumimoji="1" lang="zh-CN" altLang="en-US"/>
          </a:p>
        </p:txBody>
      </p:sp>
      <p:pic>
        <p:nvPicPr>
          <p:cNvPr id="17" name="Picture 16"/>
          <p:cNvPicPr>
            <a:picLocks noChangeAspect="1"/>
          </p:cNvPicPr>
          <p:nvPr/>
        </p:nvPicPr>
        <p:blipFill>
          <a:blip r:embed="rId2">
            <a:alphaModFix/>
          </a:blip>
          <a:srcRect l="6313" t="1206" r="5024"/>
          <a:stretch>
            <a:fillRect/>
          </a:stretch>
        </p:blipFill>
        <p:spPr>
          <a:xfrm>
            <a:off x="6837672" y="571986"/>
            <a:ext cx="5089691" cy="5671226"/>
          </a:xfrm>
          <a:custGeom>
            <a:avLst/>
            <a:gdLst>
              <a:gd name="connsiteX0" fmla="*/ 0 w 5054842"/>
              <a:gd name="connsiteY0" fmla="*/ 0 h 5632395"/>
              <a:gd name="connsiteX1" fmla="*/ 5054842 w 5054842"/>
              <a:gd name="connsiteY1" fmla="*/ 0 h 5632395"/>
              <a:gd name="connsiteX2" fmla="*/ 5054842 w 5054842"/>
              <a:gd name="connsiteY2" fmla="*/ 5632395 h 5632395"/>
              <a:gd name="connsiteX3" fmla="*/ 0 w 5054842"/>
              <a:gd name="connsiteY3" fmla="*/ 5632395 h 5632395"/>
            </a:gdLst>
            <a:ahLst/>
            <a:cxnLst/>
            <a:rect l="l" t="t" r="r" b="b"/>
            <a:pathLst>
              <a:path w="5054842" h="5632395">
                <a:moveTo>
                  <a:pt x="0" y="0"/>
                </a:moveTo>
                <a:lnTo>
                  <a:pt x="5054842" y="0"/>
                </a:lnTo>
                <a:lnTo>
                  <a:pt x="5054842" y="5632395"/>
                </a:lnTo>
                <a:lnTo>
                  <a:pt x="0" y="5632395"/>
                </a:lnTo>
                <a:close/>
              </a:path>
            </a:pathLst>
          </a:custGeom>
          <a:noFill/>
          <a:ln>
            <a:noFill/>
          </a:ln>
        </p:spPr>
      </p:pic>
      <p:sp>
        <p:nvSpPr>
          <p:cNvPr id="19" name="标题 1"/>
          <p:cNvSpPr txBox="1"/>
          <p:nvPr/>
        </p:nvSpPr>
        <p:spPr>
          <a:xfrm>
            <a:off x="564739" y="2904983"/>
            <a:ext cx="6095134" cy="1232919"/>
          </a:xfrm>
          <a:prstGeom prst="rect">
            <a:avLst/>
          </a:prstGeom>
          <a:noFill/>
          <a:ln>
            <a:noFill/>
          </a:ln>
        </p:spPr>
        <p:txBody>
          <a:bodyPr vert="horz" wrap="square" lIns="91440" tIns="45720" rIns="91440" bIns="45720" rtlCol="0" anchor="t"/>
          <a:lstStyle/>
          <a:p>
            <a:pPr algn="l"/>
            <a:r>
              <a:rPr kumimoji="1" lang="en-US" altLang="zh-CN" sz="2000">
                <a:ln w="12700">
                  <a:noFill/>
                </a:ln>
                <a:solidFill>
                  <a:srgbClr val="262626">
                    <a:alpha val="100000"/>
                  </a:srgbClr>
                </a:solidFill>
                <a:latin typeface="Poppins"/>
                <a:ea typeface="Poppins"/>
                <a:cs typeface="Poppins"/>
              </a:rPr>
              <a:t>Levels and Skills of ManagersUnderstanding Key Managerial Skills</a:t>
            </a:r>
            <a:endParaRPr kumimoji="1" lang="zh-CN"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p:cNvSpPr txBox="1"/>
          <p:nvPr/>
        </p:nvSpPr>
        <p:spPr>
          <a:xfrm>
            <a:off x="0" y="1"/>
            <a:ext cx="12192000" cy="6858000"/>
          </a:xfrm>
          <a:prstGeom prst="rect">
            <a:avLst/>
          </a:prstGeom>
          <a:solidFill>
            <a:schemeClr val="bg1"/>
          </a:solidFill>
          <a:ln w="12700" cap="sq">
            <a:noFill/>
            <a:miter/>
          </a:ln>
        </p:spPr>
        <p:txBody>
          <a:bodyPr vert="horz" wrap="square" lIns="91440" tIns="45720" rIns="91440" bIns="45720" rtlCol="0" anchor="ctr"/>
          <a:lstStyle/>
          <a:p>
            <a:pPr algn="ctr"/>
            <a:endParaRPr kumimoji="1" lang="zh-CN" altLang="en-US"/>
          </a:p>
        </p:txBody>
      </p:sp>
      <p:sp>
        <p:nvSpPr>
          <p:cNvPr id="3" name="标题 1"/>
          <p:cNvSpPr txBox="1"/>
          <p:nvPr/>
        </p:nvSpPr>
        <p:spPr>
          <a:xfrm>
            <a:off x="858838" y="1733940"/>
            <a:ext cx="7740651" cy="1797971"/>
          </a:xfrm>
          <a:prstGeom prst="roundRect">
            <a:avLst>
              <a:gd name="adj" fmla="val 6270"/>
            </a:avLst>
          </a:prstGeom>
          <a:gradFill>
            <a:gsLst>
              <a:gs pos="4000">
                <a:schemeClr val="accent1">
                  <a:lumMod val="88000"/>
                  <a:lumOff val="12000"/>
                </a:schemeClr>
              </a:gs>
              <a:gs pos="95000">
                <a:schemeClr val="accent1">
                  <a:lumMod val="86000"/>
                </a:schemeClr>
              </a:gs>
            </a:gsLst>
            <a:lin ang="4200000" scaled="0"/>
          </a:gradFill>
          <a:ln w="12700" cap="flat">
            <a:noFill/>
            <a:miter/>
          </a:ln>
          <a:effectLst>
            <a:outerShdw blurRad="431800" dist="266700" dir="2520000" sx="97000" sy="97000" algn="l" rotWithShape="0">
              <a:schemeClr val="accent1">
                <a:lumMod val="50000"/>
                <a:alpha val="22000"/>
              </a:schemeClr>
            </a:outerShdw>
          </a:effectLst>
        </p:spPr>
        <p:txBody>
          <a:bodyPr vert="horz" wrap="square" lIns="91440" tIns="45720" rIns="91440" bIns="45720" rtlCol="0" anchor="ctr"/>
          <a:lstStyle/>
          <a:p>
            <a:pPr algn="ctr"/>
            <a:endParaRPr kumimoji="1" lang="zh-CN" altLang="en-US"/>
          </a:p>
        </p:txBody>
      </p:sp>
      <p:sp>
        <p:nvSpPr>
          <p:cNvPr id="4" name="标题 1"/>
          <p:cNvSpPr txBox="1"/>
          <p:nvPr/>
        </p:nvSpPr>
        <p:spPr>
          <a:xfrm>
            <a:off x="1194523" y="1937695"/>
            <a:ext cx="5688700" cy="430887"/>
          </a:xfrm>
          <a:prstGeom prst="rect">
            <a:avLst/>
          </a:prstGeom>
          <a:noFill/>
          <a:ln>
            <a:noFill/>
          </a:ln>
        </p:spPr>
        <p:txBody>
          <a:bodyPr vert="horz" wrap="square" lIns="91440" tIns="45720" rIns="91440" bIns="45720" rtlCol="0" anchor="b"/>
          <a:lstStyle/>
          <a:p>
            <a:pPr algn="l"/>
            <a:r>
              <a:rPr kumimoji="1" lang="en-US" altLang="zh-CN" sz="1600">
                <a:ln w="12700">
                  <a:noFill/>
                </a:ln>
                <a:solidFill>
                  <a:srgbClr val="FFFFFF">
                    <a:alpha val="100000"/>
                  </a:srgbClr>
                </a:solidFill>
                <a:latin typeface="poppins-bold"/>
                <a:ea typeface="poppins-bold"/>
                <a:cs typeface="poppins-bold"/>
              </a:rPr>
              <a:t>Three Basic Skills: Technical, Human, Conceptual</a:t>
            </a:r>
            <a:endParaRPr kumimoji="1" lang="zh-CN" altLang="en-US"/>
          </a:p>
        </p:txBody>
      </p:sp>
      <p:sp>
        <p:nvSpPr>
          <p:cNvPr id="5" name="标题 1"/>
          <p:cNvSpPr txBox="1"/>
          <p:nvPr/>
        </p:nvSpPr>
        <p:spPr>
          <a:xfrm>
            <a:off x="1194524" y="2390619"/>
            <a:ext cx="5676000" cy="975635"/>
          </a:xfrm>
          <a:prstGeom prst="rect">
            <a:avLst/>
          </a:prstGeom>
          <a:noFill/>
          <a:ln>
            <a:noFill/>
          </a:ln>
        </p:spPr>
        <p:txBody>
          <a:bodyPr vert="horz" wrap="square" lIns="91440" tIns="45720" rIns="91440" bIns="45720" rtlCol="0" anchor="t"/>
          <a:lstStyle/>
          <a:p>
            <a:pPr algn="l"/>
            <a:r>
              <a:rPr kumimoji="1" lang="en-US" altLang="zh-CN" sz="1065">
                <a:ln w="12700">
                  <a:noFill/>
                </a:ln>
                <a:solidFill>
                  <a:srgbClr val="FFFFFF">
                    <a:alpha val="100000"/>
                  </a:srgbClr>
                </a:solidFill>
                <a:latin typeface="Poppins"/>
                <a:ea typeface="Poppins"/>
                <a:cs typeface="Poppins"/>
              </a:rPr>
              <a:t>Katz's model identifies three critical skillsTechnical skills involve knowledge and proficiency in specific tasks; Human skills pertain to interpersonal relations and communication; and Conceptual skills enable strategic thinking and understanding complex situations.</a:t>
            </a:r>
            <a:endParaRPr kumimoji="1" lang="zh-CN" altLang="en-US"/>
          </a:p>
        </p:txBody>
      </p:sp>
      <p:sp>
        <p:nvSpPr>
          <p:cNvPr id="6" name="标题 1"/>
          <p:cNvSpPr txBox="1"/>
          <p:nvPr/>
        </p:nvSpPr>
        <p:spPr>
          <a:xfrm>
            <a:off x="858839" y="3732489"/>
            <a:ext cx="6262158" cy="1797971"/>
          </a:xfrm>
          <a:prstGeom prst="roundRect">
            <a:avLst>
              <a:gd name="adj" fmla="val 6270"/>
            </a:avLst>
          </a:prstGeom>
          <a:solidFill>
            <a:schemeClr val="bg1"/>
          </a:solidFill>
          <a:ln w="38100" cap="sq">
            <a:noFill/>
            <a:miter/>
            <a:headEnd/>
            <a:tailEnd/>
          </a:ln>
          <a:effectLst>
            <a:outerShdw blurRad="381000" dist="127000" dir="2700000" algn="tl" rotWithShape="0">
              <a:schemeClr val="tx1">
                <a:lumMod val="85000"/>
                <a:lumOff val="15000"/>
                <a:alpha val="15000"/>
              </a:schemeClr>
            </a:outerShdw>
          </a:effectLst>
        </p:spPr>
        <p:txBody>
          <a:bodyPr vert="horz" wrap="square" lIns="38102" tIns="38102" rIns="38102" bIns="38102" rtlCol="0" anchor="ctr"/>
          <a:lstStyle/>
          <a:p>
            <a:pPr algn="ctr"/>
            <a:endParaRPr kumimoji="1" lang="zh-CN" altLang="en-US"/>
          </a:p>
        </p:txBody>
      </p:sp>
      <p:sp>
        <p:nvSpPr>
          <p:cNvPr id="7" name="标题 1"/>
          <p:cNvSpPr txBox="1"/>
          <p:nvPr/>
        </p:nvSpPr>
        <p:spPr>
          <a:xfrm>
            <a:off x="1130405" y="3936244"/>
            <a:ext cx="5760000" cy="430887"/>
          </a:xfrm>
          <a:prstGeom prst="rect">
            <a:avLst/>
          </a:prstGeom>
          <a:noFill/>
          <a:ln>
            <a:noFill/>
          </a:ln>
        </p:spPr>
        <p:txBody>
          <a:bodyPr vert="horz" wrap="square" lIns="91440" tIns="45720" rIns="91440" bIns="45720" rtlCol="0" anchor="b"/>
          <a:lstStyle/>
          <a:p>
            <a:pPr algn="l"/>
            <a:r>
              <a:rPr kumimoji="1" lang="en-US" altLang="zh-CN" sz="1600">
                <a:ln w="12700">
                  <a:noFill/>
                </a:ln>
                <a:solidFill>
                  <a:srgbClr val="87C159">
                    <a:alpha val="100000"/>
                  </a:srgbClr>
                </a:solidFill>
                <a:latin typeface="poppins-bold"/>
                <a:ea typeface="poppins-bold"/>
                <a:cs typeface="poppins-bold"/>
              </a:rPr>
              <a:t>Skill Proficiency at Different Levels</a:t>
            </a:r>
            <a:endParaRPr kumimoji="1" lang="zh-CN" altLang="en-US"/>
          </a:p>
        </p:txBody>
      </p:sp>
      <p:sp>
        <p:nvSpPr>
          <p:cNvPr id="8" name="标题 1"/>
          <p:cNvSpPr txBox="1"/>
          <p:nvPr/>
        </p:nvSpPr>
        <p:spPr>
          <a:xfrm>
            <a:off x="1130407" y="4337403"/>
            <a:ext cx="5760000" cy="975635"/>
          </a:xfrm>
          <a:prstGeom prst="rect">
            <a:avLst/>
          </a:prstGeom>
          <a:noFill/>
          <a:ln>
            <a:noFill/>
          </a:ln>
        </p:spPr>
        <p:txBody>
          <a:bodyPr vert="horz" wrap="square" lIns="91440" tIns="45720" rIns="91440" bIns="45720" rtlCol="0" anchor="t"/>
          <a:lstStyle/>
          <a:p>
            <a:pPr algn="l"/>
            <a:r>
              <a:rPr kumimoji="1" lang="en-US" altLang="zh-CN" sz="1065">
                <a:ln w="12700">
                  <a:noFill/>
                </a:ln>
                <a:solidFill>
                  <a:srgbClr val="404040">
                    <a:alpha val="100000"/>
                  </a:srgbClr>
                </a:solidFill>
                <a:latin typeface="Poppins"/>
                <a:ea typeface="Poppins"/>
                <a:cs typeface="Poppins"/>
              </a:rPr>
              <a:t>Skill proficiency varies across organizational levels. Lower levels require strong technical skills, middle management demands human skills for team dynamics, while top management relies on conceptual skills for vision and strategic direction.</a:t>
            </a:r>
            <a:endParaRPr kumimoji="1" lang="zh-CN" altLang="en-US"/>
          </a:p>
        </p:txBody>
      </p:sp>
      <p:sp>
        <p:nvSpPr>
          <p:cNvPr id="9" name="标题 1"/>
          <p:cNvSpPr txBox="1"/>
          <p:nvPr/>
        </p:nvSpPr>
        <p:spPr>
          <a:xfrm>
            <a:off x="858837" y="1733940"/>
            <a:ext cx="59269" cy="1797970"/>
          </a:xfrm>
          <a:prstGeom prst="rect">
            <a:avLst/>
          </a:prstGeom>
          <a:solidFill>
            <a:schemeClr val="accent1">
              <a:lumMod val="60000"/>
              <a:lumOff val="40000"/>
            </a:schemeClr>
          </a:solidFill>
          <a:ln w="12700" cap="sq">
            <a:noFill/>
            <a:miter/>
          </a:ln>
          <a:effectLst>
            <a:outerShdw blurRad="139700" dist="50800" algn="l" rotWithShape="0">
              <a:schemeClr val="accent2">
                <a:alpha val="10000"/>
              </a:schemeClr>
            </a:outerShdw>
          </a:effectLst>
        </p:spPr>
        <p:txBody>
          <a:bodyPr vert="horz" wrap="square" lIns="91440" tIns="45720" rIns="91440" bIns="45720" rtlCol="0" anchor="ctr"/>
          <a:lstStyle/>
          <a:p>
            <a:pPr algn="ctr"/>
            <a:endParaRPr kumimoji="1" lang="zh-CN" altLang="en-US"/>
          </a:p>
        </p:txBody>
      </p:sp>
      <p:sp>
        <p:nvSpPr>
          <p:cNvPr id="10" name="标题 1"/>
          <p:cNvSpPr txBox="1"/>
          <p:nvPr/>
        </p:nvSpPr>
        <p:spPr>
          <a:xfrm>
            <a:off x="858837" y="3732489"/>
            <a:ext cx="59269" cy="1797970"/>
          </a:xfrm>
          <a:prstGeom prst="rect">
            <a:avLst/>
          </a:prstGeom>
          <a:solidFill>
            <a:schemeClr val="accent1"/>
          </a:solidFill>
          <a:ln w="12700" cap="sq">
            <a:noFill/>
            <a:miter/>
          </a:ln>
          <a:effectLst>
            <a:outerShdw blurRad="139700" dist="50800" algn="l" rotWithShape="0">
              <a:schemeClr val="accent1">
                <a:alpha val="10000"/>
              </a:schemeClr>
            </a:outerShdw>
          </a:effectLst>
        </p:spPr>
        <p:txBody>
          <a:bodyPr vert="horz" wrap="square" lIns="91440" tIns="45720" rIns="91440" bIns="45720" rtlCol="0" anchor="ctr"/>
          <a:lstStyle/>
          <a:p>
            <a:pPr algn="ctr"/>
            <a:endParaRPr kumimoji="1" lang="zh-CN" altLang="en-US"/>
          </a:p>
        </p:txBody>
      </p:sp>
      <p:sp>
        <p:nvSpPr>
          <p:cNvPr id="11" name="标题 1"/>
          <p:cNvSpPr txBox="1"/>
          <p:nvPr/>
        </p:nvSpPr>
        <p:spPr>
          <a:xfrm>
            <a:off x="7959001" y="1262312"/>
            <a:ext cx="3361463" cy="5142013"/>
          </a:xfrm>
          <a:prstGeom prst="rect">
            <a:avLst/>
          </a:prstGeom>
          <a:solidFill>
            <a:schemeClr val="accent1">
              <a:lumMod val="20000"/>
              <a:lumOff val="80000"/>
            </a:schemeClr>
          </a:solidFill>
          <a:ln w="12700" cap="sq">
            <a:noFill/>
            <a:miter/>
          </a:ln>
          <a:effectLst/>
        </p:spPr>
        <p:txBody>
          <a:bodyPr vert="horz" wrap="square" lIns="91440" tIns="45720" rIns="91440" bIns="45720" rtlCol="0" anchor="ctr"/>
          <a:lstStyle/>
          <a:p>
            <a:pPr algn="ctr"/>
            <a:endParaRPr kumimoji="1" lang="zh-CN" altLang="en-US"/>
          </a:p>
        </p:txBody>
      </p:sp>
      <p:sp>
        <p:nvSpPr>
          <p:cNvPr id="12" name="标题 1"/>
          <p:cNvSpPr txBox="1"/>
          <p:nvPr/>
        </p:nvSpPr>
        <p:spPr>
          <a:xfrm>
            <a:off x="7885791" y="1184441"/>
            <a:ext cx="3361463" cy="5142013"/>
          </a:xfrm>
          <a:prstGeom prst="rect">
            <a:avLst/>
          </a:prstGeom>
          <a:solidFill>
            <a:schemeClr val="accent1">
              <a:lumMod val="40000"/>
              <a:lumOff val="60000"/>
            </a:schemeClr>
          </a:solidFill>
          <a:ln w="12700" cap="sq">
            <a:noFill/>
            <a:miter/>
          </a:ln>
          <a:effectLst/>
        </p:spPr>
        <p:txBody>
          <a:bodyPr vert="horz" wrap="square" lIns="91440" tIns="45720" rIns="91440" bIns="45720" rtlCol="0" anchor="ctr"/>
          <a:lstStyle/>
          <a:p>
            <a:pPr algn="ctr"/>
            <a:endParaRPr kumimoji="1" lang="zh-CN" altLang="en-US"/>
          </a:p>
        </p:txBody>
      </p:sp>
      <p:sp>
        <p:nvSpPr>
          <p:cNvPr id="13" name="标题 1"/>
          <p:cNvSpPr txBox="1"/>
          <p:nvPr/>
        </p:nvSpPr>
        <p:spPr>
          <a:xfrm>
            <a:off x="7812582" y="1106570"/>
            <a:ext cx="3361463" cy="5142013"/>
          </a:xfrm>
          <a:prstGeom prst="rect">
            <a:avLst/>
          </a:prstGeom>
          <a:solidFill>
            <a:schemeClr val="accent1">
              <a:lumMod val="60000"/>
              <a:lumOff val="40000"/>
            </a:schemeClr>
          </a:solidFill>
          <a:ln w="12700" cap="sq">
            <a:noFill/>
            <a:miter/>
          </a:ln>
          <a:effectLst/>
        </p:spPr>
        <p:txBody>
          <a:bodyPr vert="horz" wrap="square" lIns="91440" tIns="45720" rIns="91440" bIns="45720" rtlCol="0" anchor="ctr"/>
          <a:lstStyle/>
          <a:p>
            <a:pPr algn="ctr"/>
            <a:endParaRPr kumimoji="1" lang="zh-CN" altLang="en-US"/>
          </a:p>
        </p:txBody>
      </p:sp>
      <p:pic>
        <p:nvPicPr>
          <p:cNvPr id="14" name="Picture 13"/>
          <p:cNvPicPr>
            <a:picLocks noChangeAspect="1"/>
          </p:cNvPicPr>
          <p:nvPr/>
        </p:nvPicPr>
        <p:blipFill>
          <a:blip r:embed="rId2">
            <a:alphaModFix/>
          </a:blip>
          <a:srcRect l="971" r="971"/>
          <a:stretch>
            <a:fillRect/>
          </a:stretch>
        </p:blipFill>
        <p:spPr>
          <a:xfrm>
            <a:off x="7739372" y="1028700"/>
            <a:ext cx="3361463" cy="5142013"/>
          </a:xfrm>
          <a:custGeom>
            <a:avLst/>
            <a:gdLst/>
            <a:ahLst/>
            <a:cxnLst/>
            <a:rect l="l" t="t" r="r" b="b"/>
            <a:pathLst>
              <a:path w="3361463" h="5142013">
                <a:moveTo>
                  <a:pt x="0" y="0"/>
                </a:moveTo>
                <a:lnTo>
                  <a:pt x="3361463" y="0"/>
                </a:lnTo>
                <a:lnTo>
                  <a:pt x="3361463" y="5142013"/>
                </a:lnTo>
                <a:lnTo>
                  <a:pt x="0" y="5142013"/>
                </a:lnTo>
                <a:close/>
              </a:path>
            </a:pathLst>
          </a:custGeom>
          <a:noFill/>
          <a:ln>
            <a:noFill/>
          </a:ln>
        </p:spPr>
      </p:pic>
      <p:sp>
        <p:nvSpPr>
          <p:cNvPr id="15" name="标题 1"/>
          <p:cNvSpPr txBox="1"/>
          <p:nvPr/>
        </p:nvSpPr>
        <p:spPr>
          <a:xfrm>
            <a:off x="810592" y="263750"/>
            <a:ext cx="10878487" cy="432000"/>
          </a:xfrm>
          <a:prstGeom prst="rect">
            <a:avLst/>
          </a:prstGeom>
          <a:noFill/>
          <a:ln>
            <a:noFill/>
          </a:ln>
        </p:spPr>
        <p:txBody>
          <a:bodyPr vert="horz" wrap="square" lIns="0" tIns="0" rIns="0" bIns="0" rtlCol="0" anchor="ctr"/>
          <a:lstStyle/>
          <a:p>
            <a:pPr algn="l"/>
            <a:r>
              <a:rPr kumimoji="1" lang="en-US" altLang="zh-CN" sz="3200">
                <a:ln w="12700">
                  <a:noFill/>
                </a:ln>
                <a:solidFill>
                  <a:srgbClr val="000000">
                    <a:alpha val="100000"/>
                  </a:srgbClr>
                </a:solidFill>
                <a:latin typeface="poppins-bold"/>
                <a:ea typeface="poppins-bold"/>
                <a:cs typeface="poppins-bold"/>
              </a:rPr>
              <a:t>Concept of Katz’s Skills</a:t>
            </a:r>
            <a:endParaRPr kumimoji="1" lang="zh-CN" altLang="en-US"/>
          </a:p>
        </p:txBody>
      </p:sp>
      <p:sp>
        <p:nvSpPr>
          <p:cNvPr id="16" name="标题 1"/>
          <p:cNvSpPr txBox="1"/>
          <p:nvPr/>
        </p:nvSpPr>
        <p:spPr>
          <a:xfrm>
            <a:off x="327659" y="324821"/>
            <a:ext cx="159713" cy="159713"/>
          </a:xfrm>
          <a:prstGeom prst="rect">
            <a:avLst/>
          </a:prstGeom>
          <a:noFill/>
          <a:ln w="12700" cap="sq">
            <a:solidFill>
              <a:schemeClr val="bg1">
                <a:lumMod val="65000"/>
              </a:schemeClr>
            </a:solidFill>
            <a:miter/>
          </a:ln>
        </p:spPr>
        <p:txBody>
          <a:bodyPr vert="horz" wrap="square" lIns="91440" tIns="45720" rIns="91440" bIns="45720" rtlCol="0" anchor="ctr"/>
          <a:lstStyle/>
          <a:p>
            <a:pPr algn="ctr"/>
            <a:endParaRPr kumimoji="1" lang="zh-CN" altLang="en-US"/>
          </a:p>
        </p:txBody>
      </p:sp>
      <p:sp>
        <p:nvSpPr>
          <p:cNvPr id="17" name="标题 1"/>
          <p:cNvSpPr txBox="1"/>
          <p:nvPr/>
        </p:nvSpPr>
        <p:spPr>
          <a:xfrm>
            <a:off x="382730" y="379892"/>
            <a:ext cx="255445" cy="255445"/>
          </a:xfrm>
          <a:prstGeom prst="rect">
            <a:avLst/>
          </a:prstGeom>
          <a:solidFill>
            <a:schemeClr val="tx1">
              <a:lumMod val="75000"/>
              <a:lumOff val="25000"/>
            </a:schemeClr>
          </a:solidFill>
          <a:ln w="12700" cap="sq">
            <a:noFill/>
            <a:miter/>
          </a:ln>
        </p:spPr>
        <p:txBody>
          <a:bodyPr vert="horz" wrap="square" lIns="91440" tIns="45720" rIns="91440" bIns="45720" rtlCol="0" anchor="ctr"/>
          <a:lstStyle/>
          <a:p>
            <a:pPr algn="ctr"/>
            <a:endParaRPr kumimoji="1" lang="zh-CN"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p:cNvSpPr txBox="1"/>
          <p:nvPr/>
        </p:nvSpPr>
        <p:spPr>
          <a:xfrm>
            <a:off x="0" y="1"/>
            <a:ext cx="12192000" cy="6858000"/>
          </a:xfrm>
          <a:prstGeom prst="rect">
            <a:avLst/>
          </a:prstGeom>
          <a:solidFill>
            <a:schemeClr val="bg1"/>
          </a:solidFill>
          <a:ln w="12700" cap="sq">
            <a:noFill/>
            <a:miter/>
          </a:ln>
        </p:spPr>
        <p:txBody>
          <a:bodyPr vert="horz" wrap="square" lIns="91440" tIns="45720" rIns="91440" bIns="45720" rtlCol="0" anchor="ctr"/>
          <a:lstStyle/>
          <a:p>
            <a:pPr algn="ctr"/>
            <a:endParaRPr kumimoji="1" lang="zh-CN" altLang="en-US"/>
          </a:p>
        </p:txBody>
      </p:sp>
      <p:sp>
        <p:nvSpPr>
          <p:cNvPr id="3" name="标题 1"/>
          <p:cNvSpPr txBox="1"/>
          <p:nvPr/>
        </p:nvSpPr>
        <p:spPr>
          <a:xfrm>
            <a:off x="-425651" y="1533891"/>
            <a:ext cx="7353672" cy="82296"/>
          </a:xfrm>
          <a:prstGeom prst="rect">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sp>
        <p:nvSpPr>
          <p:cNvPr id="4" name="标题 1"/>
          <p:cNvSpPr txBox="1"/>
          <p:nvPr/>
        </p:nvSpPr>
        <p:spPr>
          <a:xfrm rot="16200000">
            <a:off x="6564628" y="1974668"/>
            <a:ext cx="3652522" cy="3823066"/>
          </a:xfrm>
          <a:prstGeom prst="rect">
            <a:avLst/>
          </a:prstGeom>
          <a:solidFill>
            <a:schemeClr val="bg1">
              <a:lumMod val="95000"/>
            </a:schemeClr>
          </a:solidFill>
          <a:ln w="12700" cap="sq">
            <a:noFill/>
            <a:miter/>
          </a:ln>
        </p:spPr>
        <p:txBody>
          <a:bodyPr vert="horz" wrap="square" lIns="91440" tIns="45720" rIns="91440" bIns="45720" rtlCol="0" anchor="ctr"/>
          <a:lstStyle/>
          <a:p>
            <a:pPr algn="ctr"/>
            <a:endParaRPr kumimoji="1" lang="zh-CN" altLang="en-US"/>
          </a:p>
        </p:txBody>
      </p:sp>
      <p:sp>
        <p:nvSpPr>
          <p:cNvPr id="5" name="标题 1"/>
          <p:cNvSpPr txBox="1"/>
          <p:nvPr/>
        </p:nvSpPr>
        <p:spPr>
          <a:xfrm>
            <a:off x="6676389" y="3592624"/>
            <a:ext cx="3429000" cy="1916078"/>
          </a:xfrm>
          <a:prstGeom prst="rect">
            <a:avLst/>
          </a:prstGeom>
          <a:noFill/>
          <a:ln cap="sq">
            <a:noFill/>
          </a:ln>
        </p:spPr>
        <p:txBody>
          <a:bodyPr vert="horz" wrap="square" lIns="91440" tIns="45720" rIns="91440" bIns="45720" rtlCol="0" anchor="t"/>
          <a:lstStyle/>
          <a:p>
            <a:pPr algn="ctr"/>
            <a:r>
              <a:rPr kumimoji="1" lang="en-US" altLang="zh-CN" sz="1209">
                <a:ln w="12700">
                  <a:noFill/>
                </a:ln>
                <a:solidFill>
                  <a:srgbClr val="000000">
                    <a:alpha val="100000"/>
                  </a:srgbClr>
                </a:solidFill>
                <a:latin typeface="Poppins"/>
                <a:ea typeface="Poppins"/>
                <a:cs typeface="Poppins"/>
              </a:rPr>
              <a:t>Strategic leaders need to prioritize conceptual skills to craft long- term visions and human skills to inspire their teams, while technical skills help to understand the implications of strategic decisions on operations and productivity.</a:t>
            </a:r>
            <a:endParaRPr kumimoji="1" lang="zh-CN" altLang="en-US"/>
          </a:p>
        </p:txBody>
      </p:sp>
      <p:sp>
        <p:nvSpPr>
          <p:cNvPr id="6" name="标题 1"/>
          <p:cNvSpPr txBox="1"/>
          <p:nvPr/>
        </p:nvSpPr>
        <p:spPr>
          <a:xfrm>
            <a:off x="6676389" y="2988527"/>
            <a:ext cx="3429000" cy="506764"/>
          </a:xfrm>
          <a:prstGeom prst="rect">
            <a:avLst/>
          </a:prstGeom>
          <a:noFill/>
          <a:ln cap="sq">
            <a:noFill/>
          </a:ln>
        </p:spPr>
        <p:txBody>
          <a:bodyPr vert="horz" wrap="square" lIns="0" tIns="0" rIns="0" bIns="0" rtlCol="0" anchor="b"/>
          <a:lstStyle/>
          <a:p>
            <a:pPr algn="ctr"/>
            <a:r>
              <a:rPr kumimoji="1" lang="en-US" altLang="zh-CN" sz="1600">
                <a:ln w="12700">
                  <a:noFill/>
                </a:ln>
                <a:solidFill>
                  <a:srgbClr val="87C159">
                    <a:alpha val="100000"/>
                  </a:srgbClr>
                </a:solidFill>
                <a:latin typeface="poppins-bold"/>
                <a:ea typeface="poppins-bold"/>
                <a:cs typeface="poppins-bold"/>
              </a:rPr>
              <a:t>Skills for Strategic Leadership</a:t>
            </a:r>
            <a:endParaRPr kumimoji="1" lang="zh-CN" altLang="en-US"/>
          </a:p>
        </p:txBody>
      </p:sp>
      <p:sp>
        <p:nvSpPr>
          <p:cNvPr id="7" name="标题 1"/>
          <p:cNvSpPr txBox="1"/>
          <p:nvPr/>
        </p:nvSpPr>
        <p:spPr>
          <a:xfrm>
            <a:off x="8195046" y="2388912"/>
            <a:ext cx="391685" cy="447317"/>
          </a:xfrm>
          <a:custGeom>
            <a:avLst/>
            <a:gdLst>
              <a:gd name="connsiteX0" fmla="*/ 1449958 w 1449958"/>
              <a:gd name="connsiteY0" fmla="*/ 669913 h 1655898"/>
              <a:gd name="connsiteX1" fmla="*/ 1449586 w 1449958"/>
              <a:gd name="connsiteY1" fmla="*/ 666192 h 1655898"/>
              <a:gd name="connsiteX2" fmla="*/ 1449586 w 1449958"/>
              <a:gd name="connsiteY2" fmla="*/ 665634 h 1655898"/>
              <a:gd name="connsiteX3" fmla="*/ 1448098 w 1449958"/>
              <a:gd name="connsiteY3" fmla="*/ 658006 h 1655898"/>
              <a:gd name="connsiteX4" fmla="*/ 1445307 w 1449958"/>
              <a:gd name="connsiteY4" fmla="*/ 650379 h 1655898"/>
              <a:gd name="connsiteX5" fmla="*/ 1443633 w 1449958"/>
              <a:gd name="connsiteY5" fmla="*/ 646844 h 1655898"/>
              <a:gd name="connsiteX6" fmla="*/ 1441772 w 1449958"/>
              <a:gd name="connsiteY6" fmla="*/ 643496 h 1655898"/>
              <a:gd name="connsiteX7" fmla="*/ 1441400 w 1449958"/>
              <a:gd name="connsiteY7" fmla="*/ 643124 h 1655898"/>
              <a:gd name="connsiteX8" fmla="*/ 1439354 w 1449958"/>
              <a:gd name="connsiteY8" fmla="*/ 640147 h 1655898"/>
              <a:gd name="connsiteX9" fmla="*/ 1439168 w 1449958"/>
              <a:gd name="connsiteY9" fmla="*/ 639775 h 1655898"/>
              <a:gd name="connsiteX10" fmla="*/ 1436936 w 1449958"/>
              <a:gd name="connsiteY10" fmla="*/ 636798 h 1655898"/>
              <a:gd name="connsiteX11" fmla="*/ 1436378 w 1449958"/>
              <a:gd name="connsiteY11" fmla="*/ 636240 h 1655898"/>
              <a:gd name="connsiteX12" fmla="*/ 1433773 w 1449958"/>
              <a:gd name="connsiteY12" fmla="*/ 633450 h 1655898"/>
              <a:gd name="connsiteX13" fmla="*/ 816136 w 1449958"/>
              <a:gd name="connsiteY13" fmla="*/ 15813 h 1655898"/>
              <a:gd name="connsiteX14" fmla="*/ 813346 w 1449958"/>
              <a:gd name="connsiteY14" fmla="*/ 13208 h 1655898"/>
              <a:gd name="connsiteX15" fmla="*/ 812788 w 1449958"/>
              <a:gd name="connsiteY15" fmla="*/ 12650 h 1655898"/>
              <a:gd name="connsiteX16" fmla="*/ 809997 w 1449958"/>
              <a:gd name="connsiteY16" fmla="*/ 10418 h 1655898"/>
              <a:gd name="connsiteX17" fmla="*/ 809625 w 1449958"/>
              <a:gd name="connsiteY17" fmla="*/ 10232 h 1655898"/>
              <a:gd name="connsiteX18" fmla="*/ 806834 w 1449958"/>
              <a:gd name="connsiteY18" fmla="*/ 8372 h 1655898"/>
              <a:gd name="connsiteX19" fmla="*/ 806276 w 1449958"/>
              <a:gd name="connsiteY19" fmla="*/ 8000 h 1655898"/>
              <a:gd name="connsiteX20" fmla="*/ 802928 w 1449958"/>
              <a:gd name="connsiteY20" fmla="*/ 6139 h 1655898"/>
              <a:gd name="connsiteX21" fmla="*/ 802742 w 1449958"/>
              <a:gd name="connsiteY21" fmla="*/ 6139 h 1655898"/>
              <a:gd name="connsiteX22" fmla="*/ 799207 w 1449958"/>
              <a:gd name="connsiteY22" fmla="*/ 4465 h 1655898"/>
              <a:gd name="connsiteX23" fmla="*/ 799021 w 1449958"/>
              <a:gd name="connsiteY23" fmla="*/ 4465 h 1655898"/>
              <a:gd name="connsiteX24" fmla="*/ 791580 w 1449958"/>
              <a:gd name="connsiteY24" fmla="*/ 1860 h 1655898"/>
              <a:gd name="connsiteX25" fmla="*/ 791394 w 1449958"/>
              <a:gd name="connsiteY25" fmla="*/ 1860 h 1655898"/>
              <a:gd name="connsiteX26" fmla="*/ 783766 w 1449958"/>
              <a:gd name="connsiteY26" fmla="*/ 372 h 1655898"/>
              <a:gd name="connsiteX27" fmla="*/ 783022 w 1449958"/>
              <a:gd name="connsiteY27" fmla="*/ 372 h 1655898"/>
              <a:gd name="connsiteX28" fmla="*/ 779301 w 1449958"/>
              <a:gd name="connsiteY28" fmla="*/ 0 h 1655898"/>
              <a:gd name="connsiteX29" fmla="*/ 261751 w 1449958"/>
              <a:gd name="connsiteY29" fmla="*/ 0 h 1655898"/>
              <a:gd name="connsiteX30" fmla="*/ 0 w 1449958"/>
              <a:gd name="connsiteY30" fmla="*/ 261751 h 1655898"/>
              <a:gd name="connsiteX31" fmla="*/ 0 w 1449958"/>
              <a:gd name="connsiteY31" fmla="*/ 1394148 h 1655898"/>
              <a:gd name="connsiteX32" fmla="*/ 261751 w 1449958"/>
              <a:gd name="connsiteY32" fmla="*/ 1655899 h 1655898"/>
              <a:gd name="connsiteX33" fmla="*/ 1188207 w 1449958"/>
              <a:gd name="connsiteY33" fmla="*/ 1655899 h 1655898"/>
              <a:gd name="connsiteX34" fmla="*/ 1449958 w 1449958"/>
              <a:gd name="connsiteY34" fmla="*/ 1394148 h 1655898"/>
              <a:gd name="connsiteX35" fmla="*/ 1449958 w 1449958"/>
              <a:gd name="connsiteY35" fmla="*/ 672889 h 1655898"/>
              <a:gd name="connsiteX36" fmla="*/ 1449958 w 1449958"/>
              <a:gd name="connsiteY36" fmla="*/ 669913 h 1655898"/>
              <a:gd name="connsiteX37" fmla="*/ 832321 w 1449958"/>
              <a:gd name="connsiteY37" fmla="*/ 466948 h 1655898"/>
              <a:gd name="connsiteX38" fmla="*/ 832321 w 1449958"/>
              <a:gd name="connsiteY38" fmla="*/ 189942 h 1655898"/>
              <a:gd name="connsiteX39" fmla="*/ 1259458 w 1449958"/>
              <a:gd name="connsiteY39" fmla="*/ 617079 h 1655898"/>
              <a:gd name="connsiteX40" fmla="*/ 982452 w 1449958"/>
              <a:gd name="connsiteY40" fmla="*/ 617079 h 1655898"/>
              <a:gd name="connsiteX41" fmla="*/ 832321 w 1449958"/>
              <a:gd name="connsiteY41" fmla="*/ 466948 h 1655898"/>
              <a:gd name="connsiteX42" fmla="*/ 1338337 w 1449958"/>
              <a:gd name="connsiteY42" fmla="*/ 1393403 h 1655898"/>
              <a:gd name="connsiteX43" fmla="*/ 1188207 w 1449958"/>
              <a:gd name="connsiteY43" fmla="*/ 1543534 h 1655898"/>
              <a:gd name="connsiteX44" fmla="*/ 261751 w 1449958"/>
              <a:gd name="connsiteY44" fmla="*/ 1543534 h 1655898"/>
              <a:gd name="connsiteX45" fmla="*/ 111621 w 1449958"/>
              <a:gd name="connsiteY45" fmla="*/ 1393403 h 1655898"/>
              <a:gd name="connsiteX46" fmla="*/ 111621 w 1449958"/>
              <a:gd name="connsiteY46" fmla="*/ 261007 h 1655898"/>
              <a:gd name="connsiteX47" fmla="*/ 261751 w 1449958"/>
              <a:gd name="connsiteY47" fmla="*/ 110877 h 1655898"/>
              <a:gd name="connsiteX48" fmla="*/ 720700 w 1449958"/>
              <a:gd name="connsiteY48" fmla="*/ 110877 h 1655898"/>
              <a:gd name="connsiteX49" fmla="*/ 720700 w 1449958"/>
              <a:gd name="connsiteY49" fmla="*/ 466948 h 1655898"/>
              <a:gd name="connsiteX50" fmla="*/ 982452 w 1449958"/>
              <a:gd name="connsiteY50" fmla="*/ 728700 h 1655898"/>
              <a:gd name="connsiteX51" fmla="*/ 1338523 w 1449958"/>
              <a:gd name="connsiteY51" fmla="*/ 728700 h 1655898"/>
              <a:gd name="connsiteX52" fmla="*/ 1338523 w 1449958"/>
              <a:gd name="connsiteY52" fmla="*/ 1393403 h 1655898"/>
            </a:gdLst>
            <a:ahLst/>
            <a:cxnLst/>
            <a:rect l="l" t="t" r="r" b="b"/>
            <a:pathLst>
              <a:path w="1449958" h="1655898">
                <a:moveTo>
                  <a:pt x="1449958" y="669913"/>
                </a:moveTo>
                <a:cubicBezTo>
                  <a:pt x="1449958" y="668610"/>
                  <a:pt x="1449772" y="667308"/>
                  <a:pt x="1449586" y="666192"/>
                </a:cubicBezTo>
                <a:lnTo>
                  <a:pt x="1449586" y="665634"/>
                </a:lnTo>
                <a:cubicBezTo>
                  <a:pt x="1449214" y="663029"/>
                  <a:pt x="1448656" y="660425"/>
                  <a:pt x="1448098" y="658006"/>
                </a:cubicBezTo>
                <a:cubicBezTo>
                  <a:pt x="1447354" y="655402"/>
                  <a:pt x="1446423" y="652797"/>
                  <a:pt x="1445307" y="650379"/>
                </a:cubicBezTo>
                <a:cubicBezTo>
                  <a:pt x="1444749" y="649077"/>
                  <a:pt x="1444191" y="647960"/>
                  <a:pt x="1443633" y="646844"/>
                </a:cubicBezTo>
                <a:cubicBezTo>
                  <a:pt x="1443075" y="645728"/>
                  <a:pt x="1442331" y="644612"/>
                  <a:pt x="1441772" y="643496"/>
                </a:cubicBezTo>
                <a:cubicBezTo>
                  <a:pt x="1441587" y="643310"/>
                  <a:pt x="1441587" y="643124"/>
                  <a:pt x="1441400" y="643124"/>
                </a:cubicBezTo>
                <a:cubicBezTo>
                  <a:pt x="1440842" y="642193"/>
                  <a:pt x="1440098" y="641077"/>
                  <a:pt x="1439354" y="640147"/>
                </a:cubicBezTo>
                <a:cubicBezTo>
                  <a:pt x="1439354" y="640147"/>
                  <a:pt x="1439168" y="639961"/>
                  <a:pt x="1439168" y="639775"/>
                </a:cubicBezTo>
                <a:cubicBezTo>
                  <a:pt x="1438424" y="638845"/>
                  <a:pt x="1437680" y="637729"/>
                  <a:pt x="1436936" y="636798"/>
                </a:cubicBezTo>
                <a:lnTo>
                  <a:pt x="1436378" y="636240"/>
                </a:lnTo>
                <a:cubicBezTo>
                  <a:pt x="1435633" y="635310"/>
                  <a:pt x="1434703" y="634380"/>
                  <a:pt x="1433773" y="633450"/>
                </a:cubicBezTo>
                <a:lnTo>
                  <a:pt x="816136" y="15813"/>
                </a:lnTo>
                <a:cubicBezTo>
                  <a:pt x="815206" y="14883"/>
                  <a:pt x="814276" y="14139"/>
                  <a:pt x="813346" y="13208"/>
                </a:cubicBezTo>
                <a:lnTo>
                  <a:pt x="812788" y="12650"/>
                </a:lnTo>
                <a:lnTo>
                  <a:pt x="809997" y="10418"/>
                </a:lnTo>
                <a:cubicBezTo>
                  <a:pt x="809811" y="10418"/>
                  <a:pt x="809811" y="10232"/>
                  <a:pt x="809625" y="10232"/>
                </a:cubicBezTo>
                <a:cubicBezTo>
                  <a:pt x="808695" y="9488"/>
                  <a:pt x="807765" y="8930"/>
                  <a:pt x="806834" y="8372"/>
                </a:cubicBezTo>
                <a:cubicBezTo>
                  <a:pt x="806649" y="8186"/>
                  <a:pt x="806462" y="8186"/>
                  <a:pt x="806276" y="8000"/>
                </a:cubicBezTo>
                <a:cubicBezTo>
                  <a:pt x="805160" y="7255"/>
                  <a:pt x="804044" y="6697"/>
                  <a:pt x="802928" y="6139"/>
                </a:cubicBezTo>
                <a:lnTo>
                  <a:pt x="802742" y="6139"/>
                </a:lnTo>
                <a:cubicBezTo>
                  <a:pt x="801626" y="5581"/>
                  <a:pt x="800509" y="5023"/>
                  <a:pt x="799207" y="4465"/>
                </a:cubicBezTo>
                <a:lnTo>
                  <a:pt x="799021" y="4465"/>
                </a:lnTo>
                <a:cubicBezTo>
                  <a:pt x="796603" y="3349"/>
                  <a:pt x="793998" y="2418"/>
                  <a:pt x="791580" y="1860"/>
                </a:cubicBezTo>
                <a:lnTo>
                  <a:pt x="791394" y="1860"/>
                </a:lnTo>
                <a:cubicBezTo>
                  <a:pt x="788975" y="1116"/>
                  <a:pt x="786371" y="744"/>
                  <a:pt x="783766" y="372"/>
                </a:cubicBezTo>
                <a:lnTo>
                  <a:pt x="783022" y="372"/>
                </a:lnTo>
                <a:cubicBezTo>
                  <a:pt x="781720" y="186"/>
                  <a:pt x="780604" y="186"/>
                  <a:pt x="779301" y="0"/>
                </a:cubicBezTo>
                <a:lnTo>
                  <a:pt x="261751" y="0"/>
                </a:lnTo>
                <a:cubicBezTo>
                  <a:pt x="117388" y="0"/>
                  <a:pt x="0" y="117388"/>
                  <a:pt x="0" y="261751"/>
                </a:cubicBezTo>
                <a:lnTo>
                  <a:pt x="0" y="1394148"/>
                </a:lnTo>
                <a:cubicBezTo>
                  <a:pt x="0" y="1538511"/>
                  <a:pt x="117388" y="1655899"/>
                  <a:pt x="261751" y="1655899"/>
                </a:cubicBezTo>
                <a:lnTo>
                  <a:pt x="1188207" y="1655899"/>
                </a:lnTo>
                <a:cubicBezTo>
                  <a:pt x="1332570" y="1655899"/>
                  <a:pt x="1449958" y="1538511"/>
                  <a:pt x="1449958" y="1394148"/>
                </a:cubicBezTo>
                <a:lnTo>
                  <a:pt x="1449958" y="672889"/>
                </a:lnTo>
                <a:lnTo>
                  <a:pt x="1449958" y="669913"/>
                </a:lnTo>
                <a:close/>
                <a:moveTo>
                  <a:pt x="832321" y="466948"/>
                </a:moveTo>
                <a:lnTo>
                  <a:pt x="832321" y="189942"/>
                </a:lnTo>
                <a:lnTo>
                  <a:pt x="1259458" y="617079"/>
                </a:lnTo>
                <a:lnTo>
                  <a:pt x="982452" y="617079"/>
                </a:lnTo>
                <a:cubicBezTo>
                  <a:pt x="899666" y="617079"/>
                  <a:pt x="832321" y="549734"/>
                  <a:pt x="832321" y="466948"/>
                </a:cubicBezTo>
                <a:close/>
                <a:moveTo>
                  <a:pt x="1338337" y="1393403"/>
                </a:moveTo>
                <a:cubicBezTo>
                  <a:pt x="1338337" y="1476189"/>
                  <a:pt x="1270992" y="1543534"/>
                  <a:pt x="1188207" y="1543534"/>
                </a:cubicBezTo>
                <a:lnTo>
                  <a:pt x="261751" y="1543534"/>
                </a:lnTo>
                <a:cubicBezTo>
                  <a:pt x="178966" y="1543534"/>
                  <a:pt x="111621" y="1476189"/>
                  <a:pt x="111621" y="1393403"/>
                </a:cubicBezTo>
                <a:lnTo>
                  <a:pt x="111621" y="261007"/>
                </a:lnTo>
                <a:cubicBezTo>
                  <a:pt x="111621" y="178222"/>
                  <a:pt x="178966" y="110877"/>
                  <a:pt x="261751" y="110877"/>
                </a:cubicBezTo>
                <a:lnTo>
                  <a:pt x="720700" y="110877"/>
                </a:lnTo>
                <a:lnTo>
                  <a:pt x="720700" y="466948"/>
                </a:lnTo>
                <a:cubicBezTo>
                  <a:pt x="720700" y="611312"/>
                  <a:pt x="838088" y="728700"/>
                  <a:pt x="982452" y="728700"/>
                </a:cubicBezTo>
                <a:lnTo>
                  <a:pt x="1338523" y="728700"/>
                </a:lnTo>
                <a:lnTo>
                  <a:pt x="1338523" y="1393403"/>
                </a:lnTo>
                <a:close/>
              </a:path>
            </a:pathLst>
          </a:custGeom>
          <a:solidFill>
            <a:schemeClr val="tx1"/>
          </a:solidFill>
          <a:ln w="12700" cap="sq">
            <a:noFill/>
            <a:miter/>
          </a:ln>
        </p:spPr>
        <p:txBody>
          <a:bodyPr vert="horz" wrap="square" lIns="38090" tIns="38090" rIns="38090" bIns="38090" rtlCol="0" anchor="ctr"/>
          <a:lstStyle/>
          <a:p>
            <a:pPr algn="l"/>
            <a:endParaRPr kumimoji="1" lang="zh-CN" altLang="en-US"/>
          </a:p>
        </p:txBody>
      </p:sp>
      <p:sp>
        <p:nvSpPr>
          <p:cNvPr id="8" name="标题 1"/>
          <p:cNvSpPr txBox="1"/>
          <p:nvPr/>
        </p:nvSpPr>
        <p:spPr>
          <a:xfrm>
            <a:off x="1911633" y="3592624"/>
            <a:ext cx="3549367" cy="1910662"/>
          </a:xfrm>
          <a:prstGeom prst="rect">
            <a:avLst/>
          </a:prstGeom>
          <a:noFill/>
          <a:ln cap="sq">
            <a:noFill/>
          </a:ln>
        </p:spPr>
        <p:txBody>
          <a:bodyPr vert="horz" wrap="square" lIns="91440" tIns="45720" rIns="91440" bIns="45720" rtlCol="0" anchor="t"/>
          <a:lstStyle/>
          <a:p>
            <a:pPr algn="ctr"/>
            <a:r>
              <a:rPr kumimoji="1" lang="en-US" altLang="zh-CN" sz="1208">
                <a:ln w="12700">
                  <a:noFill/>
                </a:ln>
                <a:solidFill>
                  <a:srgbClr val="000000">
                    <a:alpha val="100000"/>
                  </a:srgbClr>
                </a:solidFill>
                <a:latin typeface="Poppins"/>
                <a:ea typeface="Poppins"/>
                <a:cs typeface="Poppins"/>
              </a:rPr>
              <a:t>Effective supervision requires a balanced mix of all three skills. Supervisors must use technical skills to guide their teams, human skills for motivation and engagement, and conceptual skills to understand team impacts on organizational goals.</a:t>
            </a:r>
            <a:endParaRPr kumimoji="1" lang="zh-CN" altLang="en-US"/>
          </a:p>
        </p:txBody>
      </p:sp>
      <p:sp>
        <p:nvSpPr>
          <p:cNvPr id="9" name="标题 1"/>
          <p:cNvSpPr txBox="1"/>
          <p:nvPr/>
        </p:nvSpPr>
        <p:spPr>
          <a:xfrm>
            <a:off x="1911633" y="2988527"/>
            <a:ext cx="3543300" cy="506764"/>
          </a:xfrm>
          <a:prstGeom prst="rect">
            <a:avLst/>
          </a:prstGeom>
          <a:noFill/>
          <a:ln cap="sq">
            <a:noFill/>
          </a:ln>
        </p:spPr>
        <p:txBody>
          <a:bodyPr vert="horz" wrap="square" lIns="0" tIns="0" rIns="0" bIns="0" rtlCol="0" anchor="b"/>
          <a:lstStyle/>
          <a:p>
            <a:pPr algn="ctr"/>
            <a:r>
              <a:rPr kumimoji="1" lang="en-US" altLang="zh-CN" sz="1600">
                <a:ln w="12700">
                  <a:noFill/>
                </a:ln>
                <a:solidFill>
                  <a:srgbClr val="87C159">
                    <a:alpha val="100000"/>
                  </a:srgbClr>
                </a:solidFill>
                <a:latin typeface="poppins-bold"/>
                <a:ea typeface="poppins-bold"/>
                <a:cs typeface="poppins-bold"/>
              </a:rPr>
              <a:t>Skills for Effective Supervision</a:t>
            </a:r>
            <a:endParaRPr kumimoji="1" lang="zh-CN" altLang="en-US"/>
          </a:p>
        </p:txBody>
      </p:sp>
      <p:sp>
        <p:nvSpPr>
          <p:cNvPr id="10" name="标题 1"/>
          <p:cNvSpPr txBox="1"/>
          <p:nvPr/>
        </p:nvSpPr>
        <p:spPr>
          <a:xfrm>
            <a:off x="3471226" y="2388912"/>
            <a:ext cx="430180" cy="447317"/>
          </a:xfrm>
          <a:custGeom>
            <a:avLst/>
            <a:gdLst>
              <a:gd name="connsiteX0" fmla="*/ 337768 w 1372282"/>
              <a:gd name="connsiteY0" fmla="*/ 1315328 h 1426949"/>
              <a:gd name="connsiteX1" fmla="*/ 530173 w 1372282"/>
              <a:gd name="connsiteY1" fmla="*/ 1315328 h 1426949"/>
              <a:gd name="connsiteX2" fmla="*/ 842109 w 1372282"/>
              <a:gd name="connsiteY2" fmla="*/ 1315328 h 1426949"/>
              <a:gd name="connsiteX3" fmla="*/ 1034514 w 1372282"/>
              <a:gd name="connsiteY3" fmla="*/ 1315328 h 1426949"/>
              <a:gd name="connsiteX4" fmla="*/ 1090325 w 1372282"/>
              <a:gd name="connsiteY4" fmla="*/ 1371139 h 1426949"/>
              <a:gd name="connsiteX5" fmla="*/ 1034514 w 1372282"/>
              <a:gd name="connsiteY5" fmla="*/ 1426949 h 1426949"/>
              <a:gd name="connsiteX6" fmla="*/ 842109 w 1372282"/>
              <a:gd name="connsiteY6" fmla="*/ 1426949 h 1426949"/>
              <a:gd name="connsiteX7" fmla="*/ 530173 w 1372282"/>
              <a:gd name="connsiteY7" fmla="*/ 1426949 h 1426949"/>
              <a:gd name="connsiteX8" fmla="*/ 337768 w 1372282"/>
              <a:gd name="connsiteY8" fmla="*/ 1426949 h 1426949"/>
              <a:gd name="connsiteX9" fmla="*/ 281957 w 1372282"/>
              <a:gd name="connsiteY9" fmla="*/ 1371139 h 1426949"/>
              <a:gd name="connsiteX10" fmla="*/ 337768 w 1372282"/>
              <a:gd name="connsiteY10" fmla="*/ 1315328 h 1426949"/>
              <a:gd name="connsiteX11" fmla="*/ 686154 w 1372282"/>
              <a:gd name="connsiteY11" fmla="*/ 111621 h 1426949"/>
              <a:gd name="connsiteX12" fmla="*/ 237624 w 1372282"/>
              <a:gd name="connsiteY12" fmla="*/ 560152 h 1426949"/>
              <a:gd name="connsiteX13" fmla="*/ 237624 w 1372282"/>
              <a:gd name="connsiteY13" fmla="*/ 985614 h 1426949"/>
              <a:gd name="connsiteX14" fmla="*/ 229252 w 1372282"/>
              <a:gd name="connsiteY14" fmla="*/ 1014822 h 1426949"/>
              <a:gd name="connsiteX15" fmla="*/ 155768 w 1372282"/>
              <a:gd name="connsiteY15" fmla="*/ 1134814 h 1426949"/>
              <a:gd name="connsiteX16" fmla="*/ 1214680 w 1372282"/>
              <a:gd name="connsiteY16" fmla="*/ 1134814 h 1426949"/>
              <a:gd name="connsiteX17" fmla="*/ 1143429 w 1372282"/>
              <a:gd name="connsiteY17" fmla="*/ 1023565 h 1426949"/>
              <a:gd name="connsiteX18" fmla="*/ 1134685 w 1372282"/>
              <a:gd name="connsiteY18" fmla="*/ 993428 h 1426949"/>
              <a:gd name="connsiteX19" fmla="*/ 1134685 w 1372282"/>
              <a:gd name="connsiteY19" fmla="*/ 560152 h 1426949"/>
              <a:gd name="connsiteX20" fmla="*/ 686154 w 1372282"/>
              <a:gd name="connsiteY20" fmla="*/ 111621 h 1426949"/>
              <a:gd name="connsiteX21" fmla="*/ 686154 w 1372282"/>
              <a:gd name="connsiteY21" fmla="*/ 0 h 1426949"/>
              <a:gd name="connsiteX22" fmla="*/ 903815 w 1372282"/>
              <a:gd name="connsiteY22" fmla="*/ 44276 h 1426949"/>
              <a:gd name="connsiteX23" fmla="*/ 1081851 w 1372282"/>
              <a:gd name="connsiteY23" fmla="*/ 164455 h 1426949"/>
              <a:gd name="connsiteX24" fmla="*/ 1202030 w 1372282"/>
              <a:gd name="connsiteY24" fmla="*/ 342491 h 1426949"/>
              <a:gd name="connsiteX25" fmla="*/ 1246306 w 1372282"/>
              <a:gd name="connsiteY25" fmla="*/ 560152 h 1426949"/>
              <a:gd name="connsiteX26" fmla="*/ 1246306 w 1372282"/>
              <a:gd name="connsiteY26" fmla="*/ 977243 h 1426949"/>
              <a:gd name="connsiteX27" fmla="*/ 1363508 w 1372282"/>
              <a:gd name="connsiteY27" fmla="*/ 1160487 h 1426949"/>
              <a:gd name="connsiteX28" fmla="*/ 1365369 w 1372282"/>
              <a:gd name="connsiteY28" fmla="*/ 1217414 h 1426949"/>
              <a:gd name="connsiteX29" fmla="*/ 1316628 w 1372282"/>
              <a:gd name="connsiteY29" fmla="*/ 1246436 h 1426949"/>
              <a:gd name="connsiteX30" fmla="*/ 55867 w 1372282"/>
              <a:gd name="connsiteY30" fmla="*/ 1246436 h 1426949"/>
              <a:gd name="connsiteX31" fmla="*/ 7126 w 1372282"/>
              <a:gd name="connsiteY31" fmla="*/ 1217786 h 1426949"/>
              <a:gd name="connsiteX32" fmla="*/ 8242 w 1372282"/>
              <a:gd name="connsiteY32" fmla="*/ 1161232 h 1426949"/>
              <a:gd name="connsiteX33" fmla="*/ 126002 w 1372282"/>
              <a:gd name="connsiteY33" fmla="*/ 969801 h 1426949"/>
              <a:gd name="connsiteX34" fmla="*/ 126002 w 1372282"/>
              <a:gd name="connsiteY34" fmla="*/ 560152 h 1426949"/>
              <a:gd name="connsiteX35" fmla="*/ 170279 w 1372282"/>
              <a:gd name="connsiteY35" fmla="*/ 342491 h 1426949"/>
              <a:gd name="connsiteX36" fmla="*/ 290458 w 1372282"/>
              <a:gd name="connsiteY36" fmla="*/ 164455 h 1426949"/>
              <a:gd name="connsiteX37" fmla="*/ 468493 w 1372282"/>
              <a:gd name="connsiteY37" fmla="*/ 44276 h 1426949"/>
              <a:gd name="connsiteX38" fmla="*/ 686154 w 1372282"/>
              <a:gd name="connsiteY38" fmla="*/ 0 h 1426949"/>
            </a:gdLst>
            <a:ahLst/>
            <a:cxnLst/>
            <a:rect l="l" t="t" r="r" b="b"/>
            <a:pathLst>
              <a:path w="1372282" h="1426949">
                <a:moveTo>
                  <a:pt x="337768" y="1315328"/>
                </a:moveTo>
                <a:lnTo>
                  <a:pt x="530173" y="1315328"/>
                </a:lnTo>
                <a:lnTo>
                  <a:pt x="842109" y="1315328"/>
                </a:lnTo>
                <a:lnTo>
                  <a:pt x="1034514" y="1315328"/>
                </a:lnTo>
                <a:cubicBezTo>
                  <a:pt x="1065396" y="1315328"/>
                  <a:pt x="1090325" y="1340257"/>
                  <a:pt x="1090325" y="1371139"/>
                </a:cubicBezTo>
                <a:cubicBezTo>
                  <a:pt x="1090325" y="1402021"/>
                  <a:pt x="1065210" y="1426949"/>
                  <a:pt x="1034514" y="1426949"/>
                </a:cubicBezTo>
                <a:lnTo>
                  <a:pt x="842109" y="1426949"/>
                </a:lnTo>
                <a:lnTo>
                  <a:pt x="530173" y="1426949"/>
                </a:lnTo>
                <a:lnTo>
                  <a:pt x="337768" y="1426949"/>
                </a:lnTo>
                <a:cubicBezTo>
                  <a:pt x="306886" y="1426949"/>
                  <a:pt x="281957" y="1402021"/>
                  <a:pt x="281957" y="1371139"/>
                </a:cubicBezTo>
                <a:cubicBezTo>
                  <a:pt x="281957" y="1340257"/>
                  <a:pt x="306886" y="1315328"/>
                  <a:pt x="337768" y="1315328"/>
                </a:cubicBezTo>
                <a:close/>
                <a:moveTo>
                  <a:pt x="686154" y="111621"/>
                </a:moveTo>
                <a:cubicBezTo>
                  <a:pt x="438914" y="111621"/>
                  <a:pt x="237624" y="312725"/>
                  <a:pt x="237624" y="560152"/>
                </a:cubicBezTo>
                <a:lnTo>
                  <a:pt x="237624" y="985614"/>
                </a:lnTo>
                <a:cubicBezTo>
                  <a:pt x="237624" y="996032"/>
                  <a:pt x="234833" y="1006078"/>
                  <a:pt x="229252" y="1014822"/>
                </a:cubicBezTo>
                <a:lnTo>
                  <a:pt x="155768" y="1134814"/>
                </a:lnTo>
                <a:lnTo>
                  <a:pt x="1214680" y="1134814"/>
                </a:lnTo>
                <a:lnTo>
                  <a:pt x="1143429" y="1023565"/>
                </a:lnTo>
                <a:cubicBezTo>
                  <a:pt x="1137662" y="1014636"/>
                  <a:pt x="1134685" y="1004218"/>
                  <a:pt x="1134685" y="993428"/>
                </a:cubicBezTo>
                <a:lnTo>
                  <a:pt x="1134685" y="560152"/>
                </a:lnTo>
                <a:cubicBezTo>
                  <a:pt x="1134685" y="312911"/>
                  <a:pt x="933581" y="111621"/>
                  <a:pt x="686154" y="111621"/>
                </a:cubicBezTo>
                <a:close/>
                <a:moveTo>
                  <a:pt x="686154" y="0"/>
                </a:moveTo>
                <a:cubicBezTo>
                  <a:pt x="761499" y="0"/>
                  <a:pt x="834610" y="14883"/>
                  <a:pt x="903815" y="44276"/>
                </a:cubicBezTo>
                <a:cubicBezTo>
                  <a:pt x="970416" y="72554"/>
                  <a:pt x="1030319" y="113109"/>
                  <a:pt x="1081851" y="164455"/>
                </a:cubicBezTo>
                <a:cubicBezTo>
                  <a:pt x="1133383" y="215987"/>
                  <a:pt x="1173753" y="275890"/>
                  <a:pt x="1202030" y="342491"/>
                </a:cubicBezTo>
                <a:cubicBezTo>
                  <a:pt x="1231423" y="411510"/>
                  <a:pt x="1246306" y="484808"/>
                  <a:pt x="1246306" y="560152"/>
                </a:cubicBezTo>
                <a:lnTo>
                  <a:pt x="1246306" y="977243"/>
                </a:lnTo>
                <a:lnTo>
                  <a:pt x="1363508" y="1160487"/>
                </a:lnTo>
                <a:cubicBezTo>
                  <a:pt x="1374484" y="1177603"/>
                  <a:pt x="1375229" y="1199555"/>
                  <a:pt x="1365369" y="1217414"/>
                </a:cubicBezTo>
                <a:cubicBezTo>
                  <a:pt x="1355695" y="1235273"/>
                  <a:pt x="1336905" y="1246436"/>
                  <a:pt x="1316628" y="1246436"/>
                </a:cubicBezTo>
                <a:lnTo>
                  <a:pt x="55867" y="1246436"/>
                </a:lnTo>
                <a:cubicBezTo>
                  <a:pt x="35589" y="1246436"/>
                  <a:pt x="16986" y="1235460"/>
                  <a:pt x="7126" y="1217786"/>
                </a:cubicBezTo>
                <a:cubicBezTo>
                  <a:pt x="-2734" y="1200113"/>
                  <a:pt x="-2362" y="1178533"/>
                  <a:pt x="8242" y="1161232"/>
                </a:cubicBezTo>
                <a:lnTo>
                  <a:pt x="126002" y="969801"/>
                </a:lnTo>
                <a:lnTo>
                  <a:pt x="126002" y="560152"/>
                </a:lnTo>
                <a:cubicBezTo>
                  <a:pt x="126002" y="484808"/>
                  <a:pt x="140885" y="411696"/>
                  <a:pt x="170279" y="342491"/>
                </a:cubicBezTo>
                <a:cubicBezTo>
                  <a:pt x="198556" y="275890"/>
                  <a:pt x="239112" y="215987"/>
                  <a:pt x="290458" y="164455"/>
                </a:cubicBezTo>
                <a:cubicBezTo>
                  <a:pt x="341803" y="112923"/>
                  <a:pt x="401893" y="72554"/>
                  <a:pt x="468493" y="44276"/>
                </a:cubicBezTo>
                <a:cubicBezTo>
                  <a:pt x="537512" y="14883"/>
                  <a:pt x="610810" y="0"/>
                  <a:pt x="686154" y="0"/>
                </a:cubicBezTo>
                <a:close/>
              </a:path>
            </a:pathLst>
          </a:custGeom>
          <a:solidFill>
            <a:schemeClr val="tx1"/>
          </a:solidFill>
          <a:ln w="12700" cap="sq">
            <a:noFill/>
            <a:miter/>
          </a:ln>
        </p:spPr>
        <p:txBody>
          <a:bodyPr vert="horz" wrap="square" lIns="38090" tIns="38090" rIns="38090" bIns="38090" rtlCol="0" anchor="ctr"/>
          <a:lstStyle/>
          <a:p>
            <a:pPr algn="l"/>
            <a:endParaRPr kumimoji="1" lang="zh-CN" altLang="en-US"/>
          </a:p>
        </p:txBody>
      </p:sp>
      <p:sp>
        <p:nvSpPr>
          <p:cNvPr id="11" name="标题 1"/>
          <p:cNvSpPr txBox="1"/>
          <p:nvPr/>
        </p:nvSpPr>
        <p:spPr>
          <a:xfrm>
            <a:off x="810592" y="263750"/>
            <a:ext cx="10878487" cy="432000"/>
          </a:xfrm>
          <a:prstGeom prst="rect">
            <a:avLst/>
          </a:prstGeom>
          <a:noFill/>
          <a:ln>
            <a:noFill/>
          </a:ln>
        </p:spPr>
        <p:txBody>
          <a:bodyPr vert="horz" wrap="square" lIns="0" tIns="0" rIns="0" bIns="0" rtlCol="0" anchor="ctr"/>
          <a:lstStyle/>
          <a:p>
            <a:pPr algn="l"/>
            <a:r>
              <a:rPr kumimoji="1" lang="en-US" altLang="zh-CN" sz="3200">
                <a:ln w="12700">
                  <a:noFill/>
                </a:ln>
                <a:solidFill>
                  <a:srgbClr val="000000">
                    <a:alpha val="100000"/>
                  </a:srgbClr>
                </a:solidFill>
                <a:latin typeface="poppins-bold"/>
                <a:ea typeface="poppins-bold"/>
                <a:cs typeface="poppins-bold"/>
              </a:rPr>
              <a:t>Application of Katz’s Skills</a:t>
            </a:r>
            <a:endParaRPr kumimoji="1" lang="zh-CN" altLang="en-US"/>
          </a:p>
        </p:txBody>
      </p:sp>
      <p:sp>
        <p:nvSpPr>
          <p:cNvPr id="12" name="标题 1"/>
          <p:cNvSpPr txBox="1"/>
          <p:nvPr/>
        </p:nvSpPr>
        <p:spPr>
          <a:xfrm>
            <a:off x="327659" y="324821"/>
            <a:ext cx="159713" cy="159713"/>
          </a:xfrm>
          <a:prstGeom prst="rect">
            <a:avLst/>
          </a:prstGeom>
          <a:noFill/>
          <a:ln w="12700" cap="sq">
            <a:solidFill>
              <a:schemeClr val="bg1">
                <a:lumMod val="65000"/>
              </a:schemeClr>
            </a:solidFill>
            <a:miter/>
          </a:ln>
        </p:spPr>
        <p:txBody>
          <a:bodyPr vert="horz" wrap="square" lIns="91440" tIns="45720" rIns="91440" bIns="45720" rtlCol="0" anchor="ctr"/>
          <a:lstStyle/>
          <a:p>
            <a:pPr algn="ctr"/>
            <a:endParaRPr kumimoji="1" lang="zh-CN" altLang="en-US"/>
          </a:p>
        </p:txBody>
      </p:sp>
      <p:sp>
        <p:nvSpPr>
          <p:cNvPr id="13" name="标题 1"/>
          <p:cNvSpPr txBox="1"/>
          <p:nvPr/>
        </p:nvSpPr>
        <p:spPr>
          <a:xfrm>
            <a:off x="382730" y="379892"/>
            <a:ext cx="255445" cy="255445"/>
          </a:xfrm>
          <a:prstGeom prst="rect">
            <a:avLst/>
          </a:prstGeom>
          <a:solidFill>
            <a:schemeClr val="tx1">
              <a:lumMod val="75000"/>
              <a:lumOff val="25000"/>
            </a:schemeClr>
          </a:solidFill>
          <a:ln w="12700" cap="sq">
            <a:noFill/>
            <a:miter/>
          </a:ln>
        </p:spPr>
        <p:txBody>
          <a:bodyPr vert="horz" wrap="square" lIns="91440" tIns="45720" rIns="91440" bIns="45720" rtlCol="0" anchor="ctr"/>
          <a:lstStyle/>
          <a:p>
            <a:pPr algn="ctr"/>
            <a:endParaRPr kumimoji="1" lang="zh-CN"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p:cNvSpPr txBox="1"/>
          <p:nvPr/>
        </p:nvSpPr>
        <p:spPr>
          <a:xfrm>
            <a:off x="7049419" y="3871851"/>
            <a:ext cx="2626517" cy="2627271"/>
          </a:xfrm>
          <a:prstGeom prst="ellipse">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sp>
        <p:nvSpPr>
          <p:cNvPr id="3" name="标题 1"/>
          <p:cNvSpPr txBox="1"/>
          <p:nvPr/>
        </p:nvSpPr>
        <p:spPr>
          <a:xfrm>
            <a:off x="11168058" y="1006659"/>
            <a:ext cx="274641" cy="229001"/>
          </a:xfrm>
          <a:custGeom>
            <a:avLst/>
            <a:gdLst>
              <a:gd name="connsiteX0" fmla="*/ 0 w 274641"/>
              <a:gd name="connsiteY0" fmla="*/ 199628 h 229001"/>
              <a:gd name="connsiteX1" fmla="*/ 274641 w 274641"/>
              <a:gd name="connsiteY1" fmla="*/ 199628 h 229001"/>
              <a:gd name="connsiteX2" fmla="*/ 274641 w 274641"/>
              <a:gd name="connsiteY2" fmla="*/ 229001 h 229001"/>
              <a:gd name="connsiteX3" fmla="*/ 0 w 274641"/>
              <a:gd name="connsiteY3" fmla="*/ 229001 h 229001"/>
              <a:gd name="connsiteX4" fmla="*/ 0 w 274641"/>
              <a:gd name="connsiteY4" fmla="*/ 99814 h 229001"/>
              <a:gd name="connsiteX5" fmla="*/ 274641 w 274641"/>
              <a:gd name="connsiteY5" fmla="*/ 99814 h 229001"/>
              <a:gd name="connsiteX6" fmla="*/ 274641 w 274641"/>
              <a:gd name="connsiteY6" fmla="*/ 129187 h 229001"/>
              <a:gd name="connsiteX7" fmla="*/ 0 w 274641"/>
              <a:gd name="connsiteY7" fmla="*/ 129187 h 229001"/>
              <a:gd name="connsiteX8" fmla="*/ 0 w 274641"/>
              <a:gd name="connsiteY8" fmla="*/ 0 h 229001"/>
              <a:gd name="connsiteX9" fmla="*/ 274641 w 274641"/>
              <a:gd name="connsiteY9" fmla="*/ 0 h 229001"/>
              <a:gd name="connsiteX10" fmla="*/ 274641 w 274641"/>
              <a:gd name="connsiteY10" fmla="*/ 29373 h 229001"/>
              <a:gd name="connsiteX11" fmla="*/ 0 w 274641"/>
              <a:gd name="connsiteY11" fmla="*/ 29373 h 229001"/>
            </a:gdLst>
            <a:ahLst/>
            <a:cxnLst/>
            <a:rect l="l" t="t" r="r" b="b"/>
            <a:pathLst>
              <a:path w="274641" h="229001">
                <a:moveTo>
                  <a:pt x="0" y="199628"/>
                </a:moveTo>
                <a:lnTo>
                  <a:pt x="274641" y="199628"/>
                </a:lnTo>
                <a:lnTo>
                  <a:pt x="274641" y="229001"/>
                </a:lnTo>
                <a:lnTo>
                  <a:pt x="0" y="229001"/>
                </a:lnTo>
                <a:close/>
                <a:moveTo>
                  <a:pt x="0" y="99814"/>
                </a:moveTo>
                <a:lnTo>
                  <a:pt x="274641" y="99814"/>
                </a:lnTo>
                <a:lnTo>
                  <a:pt x="274641" y="129187"/>
                </a:lnTo>
                <a:lnTo>
                  <a:pt x="0" y="129187"/>
                </a:lnTo>
                <a:close/>
                <a:moveTo>
                  <a:pt x="0" y="0"/>
                </a:moveTo>
                <a:lnTo>
                  <a:pt x="274641" y="0"/>
                </a:lnTo>
                <a:lnTo>
                  <a:pt x="274641" y="29373"/>
                </a:lnTo>
                <a:lnTo>
                  <a:pt x="0" y="29373"/>
                </a:lnTo>
                <a:close/>
              </a:path>
            </a:pathLst>
          </a:custGeom>
          <a:solidFill>
            <a:schemeClr val="accent1">
              <a:lumMod val="75000"/>
            </a:schemeClr>
          </a:solidFill>
          <a:ln w="12700" cap="sq">
            <a:noFill/>
            <a:miter/>
          </a:ln>
        </p:spPr>
        <p:txBody>
          <a:bodyPr vert="horz" wrap="square" lIns="91440" tIns="45720" rIns="91440" bIns="45720" rtlCol="0" anchor="ctr"/>
          <a:lstStyle/>
          <a:p>
            <a:pPr algn="ctr"/>
            <a:endParaRPr kumimoji="1" lang="zh-CN" altLang="en-US"/>
          </a:p>
        </p:txBody>
      </p:sp>
      <p:sp>
        <p:nvSpPr>
          <p:cNvPr id="5" name="标题 1"/>
          <p:cNvSpPr txBox="1"/>
          <p:nvPr/>
        </p:nvSpPr>
        <p:spPr>
          <a:xfrm>
            <a:off x="10741236" y="1993003"/>
            <a:ext cx="152598" cy="151807"/>
          </a:xfrm>
          <a:custGeom>
            <a:avLst/>
            <a:gdLst>
              <a:gd name="T0" fmla="*/ 286526 w 120000"/>
              <a:gd name="T1" fmla="*/ 169333 h 120000"/>
              <a:gd name="T2" fmla="*/ 286526 w 120000"/>
              <a:gd name="T3" fmla="*/ 169333 h 120000"/>
              <a:gd name="T4" fmla="*/ 175613 w 120000"/>
              <a:gd name="T5" fmla="*/ 169333 h 120000"/>
              <a:gd name="T6" fmla="*/ 175613 w 120000"/>
              <a:gd name="T7" fmla="*/ 283634 h 120000"/>
              <a:gd name="T8" fmla="*/ 155705 w 120000"/>
              <a:gd name="T9" fmla="*/ 304096 h 120000"/>
              <a:gd name="T10" fmla="*/ 135797 w 120000"/>
              <a:gd name="T11" fmla="*/ 283634 h 120000"/>
              <a:gd name="T12" fmla="*/ 135797 w 120000"/>
              <a:gd name="T13" fmla="*/ 169333 h 120000"/>
              <a:gd name="T14" fmla="*/ 19906 w 120000"/>
              <a:gd name="T15" fmla="*/ 169333 h 120000"/>
              <a:gd name="T16" fmla="*/ 0 w 120000"/>
              <a:gd name="T17" fmla="*/ 148873 h 120000"/>
              <a:gd name="T18" fmla="*/ 19906 w 120000"/>
              <a:gd name="T19" fmla="*/ 129117 h 120000"/>
              <a:gd name="T20" fmla="*/ 135797 w 120000"/>
              <a:gd name="T21" fmla="*/ 129117 h 120000"/>
              <a:gd name="T22" fmla="*/ 135797 w 120000"/>
              <a:gd name="T23" fmla="*/ 19754 h 120000"/>
              <a:gd name="T24" fmla="*/ 155705 w 120000"/>
              <a:gd name="T25" fmla="*/ 0 h 120000"/>
              <a:gd name="T26" fmla="*/ 175613 w 120000"/>
              <a:gd name="T27" fmla="*/ 19754 h 120000"/>
              <a:gd name="T28" fmla="*/ 175613 w 120000"/>
              <a:gd name="T29" fmla="*/ 129117 h 120000"/>
              <a:gd name="T30" fmla="*/ 286526 w 120000"/>
              <a:gd name="T31" fmla="*/ 129117 h 120000"/>
              <a:gd name="T32" fmla="*/ 306434 w 120000"/>
              <a:gd name="T33" fmla="*/ 148873 h 120000"/>
              <a:gd name="T34" fmla="*/ 286526 w 120000"/>
              <a:gd name="T35" fmla="*/ 169333 h 1200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0000"/>
              <a:gd name="T55" fmla="*/ 0 h 120000"/>
              <a:gd name="T56" fmla="*/ 120000 w 120000"/>
              <a:gd name="T57" fmla="*/ 120000 h 120000"/>
            </a:gdLst>
            <a:ahLst/>
            <a:cxnLst/>
            <a:rect l="T54" t="T55" r="T56" b="T57"/>
            <a:pathLst>
              <a:path w="120000" h="120000" extrusionOk="0">
                <a:moveTo>
                  <a:pt x="111944" y="66666"/>
                </a:moveTo>
                <a:lnTo>
                  <a:pt x="111944" y="66666"/>
                </a:lnTo>
                <a:cubicBezTo>
                  <a:pt x="68611" y="66666"/>
                  <a:pt x="68611" y="66666"/>
                  <a:pt x="68611" y="66666"/>
                </a:cubicBezTo>
                <a:cubicBezTo>
                  <a:pt x="68611" y="111666"/>
                  <a:pt x="68611" y="111666"/>
                  <a:pt x="68611" y="111666"/>
                </a:cubicBezTo>
                <a:cubicBezTo>
                  <a:pt x="68611" y="115833"/>
                  <a:pt x="64722" y="119722"/>
                  <a:pt x="60833" y="119722"/>
                </a:cubicBezTo>
                <a:cubicBezTo>
                  <a:pt x="55000" y="119722"/>
                  <a:pt x="53055" y="115833"/>
                  <a:pt x="53055" y="111666"/>
                </a:cubicBezTo>
                <a:cubicBezTo>
                  <a:pt x="53055" y="66666"/>
                  <a:pt x="53055" y="66666"/>
                  <a:pt x="53055" y="66666"/>
                </a:cubicBezTo>
                <a:cubicBezTo>
                  <a:pt x="7777" y="66666"/>
                  <a:pt x="7777" y="66666"/>
                  <a:pt x="7777" y="66666"/>
                </a:cubicBezTo>
                <a:cubicBezTo>
                  <a:pt x="3888" y="66666"/>
                  <a:pt x="0" y="64722"/>
                  <a:pt x="0" y="58611"/>
                </a:cubicBezTo>
                <a:cubicBezTo>
                  <a:pt x="0" y="54722"/>
                  <a:pt x="3888" y="50833"/>
                  <a:pt x="7777" y="50833"/>
                </a:cubicBezTo>
                <a:cubicBezTo>
                  <a:pt x="53055" y="50833"/>
                  <a:pt x="53055" y="50833"/>
                  <a:pt x="53055" y="50833"/>
                </a:cubicBezTo>
                <a:cubicBezTo>
                  <a:pt x="53055" y="7777"/>
                  <a:pt x="53055" y="7777"/>
                  <a:pt x="53055" y="7777"/>
                </a:cubicBezTo>
                <a:cubicBezTo>
                  <a:pt x="53055" y="1944"/>
                  <a:pt x="55000" y="0"/>
                  <a:pt x="60833" y="0"/>
                </a:cubicBezTo>
                <a:cubicBezTo>
                  <a:pt x="64722" y="0"/>
                  <a:pt x="68611" y="1944"/>
                  <a:pt x="68611" y="7777"/>
                </a:cubicBezTo>
                <a:cubicBezTo>
                  <a:pt x="68611" y="50833"/>
                  <a:pt x="68611" y="50833"/>
                  <a:pt x="68611" y="50833"/>
                </a:cubicBezTo>
                <a:cubicBezTo>
                  <a:pt x="111944" y="50833"/>
                  <a:pt x="111944" y="50833"/>
                  <a:pt x="111944" y="50833"/>
                </a:cubicBezTo>
                <a:cubicBezTo>
                  <a:pt x="117777" y="50833"/>
                  <a:pt x="119722" y="54722"/>
                  <a:pt x="119722" y="58611"/>
                </a:cubicBezTo>
                <a:cubicBezTo>
                  <a:pt x="119722" y="64722"/>
                  <a:pt x="117777" y="66666"/>
                  <a:pt x="111944" y="66666"/>
                </a:cubicBezTo>
              </a:path>
            </a:pathLst>
          </a:custGeom>
          <a:solidFill>
            <a:schemeClr val="tx1"/>
          </a:solidFill>
          <a:ln cap="sq">
            <a:noFill/>
          </a:ln>
        </p:spPr>
        <p:txBody>
          <a:bodyPr vert="horz" wrap="square" lIns="22768" tIns="11381" rIns="22768" bIns="11381" rtlCol="0" anchor="ctr"/>
          <a:lstStyle/>
          <a:p>
            <a:pPr algn="l"/>
            <a:endParaRPr kumimoji="1" lang="zh-CN" altLang="en-US"/>
          </a:p>
        </p:txBody>
      </p:sp>
      <p:sp>
        <p:nvSpPr>
          <p:cNvPr id="6" name="标题 1"/>
          <p:cNvSpPr txBox="1"/>
          <p:nvPr/>
        </p:nvSpPr>
        <p:spPr>
          <a:xfrm>
            <a:off x="10513624" y="6243212"/>
            <a:ext cx="153388" cy="151807"/>
          </a:xfrm>
          <a:custGeom>
            <a:avLst/>
            <a:gdLst>
              <a:gd name="T0" fmla="*/ 286526 w 120000"/>
              <a:gd name="T1" fmla="*/ 169333 h 120000"/>
              <a:gd name="T2" fmla="*/ 286526 w 120000"/>
              <a:gd name="T3" fmla="*/ 169333 h 120000"/>
              <a:gd name="T4" fmla="*/ 175613 w 120000"/>
              <a:gd name="T5" fmla="*/ 169333 h 120000"/>
              <a:gd name="T6" fmla="*/ 175613 w 120000"/>
              <a:gd name="T7" fmla="*/ 283634 h 120000"/>
              <a:gd name="T8" fmla="*/ 155705 w 120000"/>
              <a:gd name="T9" fmla="*/ 304096 h 120000"/>
              <a:gd name="T10" fmla="*/ 135797 w 120000"/>
              <a:gd name="T11" fmla="*/ 283634 h 120000"/>
              <a:gd name="T12" fmla="*/ 135797 w 120000"/>
              <a:gd name="T13" fmla="*/ 169333 h 120000"/>
              <a:gd name="T14" fmla="*/ 19906 w 120000"/>
              <a:gd name="T15" fmla="*/ 169333 h 120000"/>
              <a:gd name="T16" fmla="*/ 0 w 120000"/>
              <a:gd name="T17" fmla="*/ 148873 h 120000"/>
              <a:gd name="T18" fmla="*/ 19906 w 120000"/>
              <a:gd name="T19" fmla="*/ 129117 h 120000"/>
              <a:gd name="T20" fmla="*/ 135797 w 120000"/>
              <a:gd name="T21" fmla="*/ 129117 h 120000"/>
              <a:gd name="T22" fmla="*/ 135797 w 120000"/>
              <a:gd name="T23" fmla="*/ 19754 h 120000"/>
              <a:gd name="T24" fmla="*/ 155705 w 120000"/>
              <a:gd name="T25" fmla="*/ 0 h 120000"/>
              <a:gd name="T26" fmla="*/ 175613 w 120000"/>
              <a:gd name="T27" fmla="*/ 19754 h 120000"/>
              <a:gd name="T28" fmla="*/ 175613 w 120000"/>
              <a:gd name="T29" fmla="*/ 129117 h 120000"/>
              <a:gd name="T30" fmla="*/ 286526 w 120000"/>
              <a:gd name="T31" fmla="*/ 129117 h 120000"/>
              <a:gd name="T32" fmla="*/ 306434 w 120000"/>
              <a:gd name="T33" fmla="*/ 148873 h 120000"/>
              <a:gd name="T34" fmla="*/ 286526 w 120000"/>
              <a:gd name="T35" fmla="*/ 169333 h 1200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0000"/>
              <a:gd name="T55" fmla="*/ 0 h 120000"/>
              <a:gd name="T56" fmla="*/ 120000 w 120000"/>
              <a:gd name="T57" fmla="*/ 120000 h 120000"/>
            </a:gdLst>
            <a:ahLst/>
            <a:cxnLst/>
            <a:rect l="T54" t="T55" r="T56" b="T57"/>
            <a:pathLst>
              <a:path w="120000" h="120000" extrusionOk="0">
                <a:moveTo>
                  <a:pt x="111944" y="66666"/>
                </a:moveTo>
                <a:lnTo>
                  <a:pt x="111944" y="66666"/>
                </a:lnTo>
                <a:cubicBezTo>
                  <a:pt x="68611" y="66666"/>
                  <a:pt x="68611" y="66666"/>
                  <a:pt x="68611" y="66666"/>
                </a:cubicBezTo>
                <a:cubicBezTo>
                  <a:pt x="68611" y="111666"/>
                  <a:pt x="68611" y="111666"/>
                  <a:pt x="68611" y="111666"/>
                </a:cubicBezTo>
                <a:cubicBezTo>
                  <a:pt x="68611" y="115833"/>
                  <a:pt x="64722" y="119722"/>
                  <a:pt x="60833" y="119722"/>
                </a:cubicBezTo>
                <a:cubicBezTo>
                  <a:pt x="55000" y="119722"/>
                  <a:pt x="53055" y="115833"/>
                  <a:pt x="53055" y="111666"/>
                </a:cubicBezTo>
                <a:cubicBezTo>
                  <a:pt x="53055" y="66666"/>
                  <a:pt x="53055" y="66666"/>
                  <a:pt x="53055" y="66666"/>
                </a:cubicBezTo>
                <a:cubicBezTo>
                  <a:pt x="7777" y="66666"/>
                  <a:pt x="7777" y="66666"/>
                  <a:pt x="7777" y="66666"/>
                </a:cubicBezTo>
                <a:cubicBezTo>
                  <a:pt x="3888" y="66666"/>
                  <a:pt x="0" y="64722"/>
                  <a:pt x="0" y="58611"/>
                </a:cubicBezTo>
                <a:cubicBezTo>
                  <a:pt x="0" y="54722"/>
                  <a:pt x="3888" y="50833"/>
                  <a:pt x="7777" y="50833"/>
                </a:cubicBezTo>
                <a:cubicBezTo>
                  <a:pt x="53055" y="50833"/>
                  <a:pt x="53055" y="50833"/>
                  <a:pt x="53055" y="50833"/>
                </a:cubicBezTo>
                <a:cubicBezTo>
                  <a:pt x="53055" y="7777"/>
                  <a:pt x="53055" y="7777"/>
                  <a:pt x="53055" y="7777"/>
                </a:cubicBezTo>
                <a:cubicBezTo>
                  <a:pt x="53055" y="1944"/>
                  <a:pt x="55000" y="0"/>
                  <a:pt x="60833" y="0"/>
                </a:cubicBezTo>
                <a:cubicBezTo>
                  <a:pt x="64722" y="0"/>
                  <a:pt x="68611" y="1944"/>
                  <a:pt x="68611" y="7777"/>
                </a:cubicBezTo>
                <a:cubicBezTo>
                  <a:pt x="68611" y="50833"/>
                  <a:pt x="68611" y="50833"/>
                  <a:pt x="68611" y="50833"/>
                </a:cubicBezTo>
                <a:cubicBezTo>
                  <a:pt x="111944" y="50833"/>
                  <a:pt x="111944" y="50833"/>
                  <a:pt x="111944" y="50833"/>
                </a:cubicBezTo>
                <a:cubicBezTo>
                  <a:pt x="117777" y="50833"/>
                  <a:pt x="119722" y="54722"/>
                  <a:pt x="119722" y="58611"/>
                </a:cubicBezTo>
                <a:cubicBezTo>
                  <a:pt x="119722" y="64722"/>
                  <a:pt x="117777" y="66666"/>
                  <a:pt x="111944" y="66666"/>
                </a:cubicBezTo>
              </a:path>
            </a:pathLst>
          </a:custGeom>
          <a:solidFill>
            <a:schemeClr val="tx1"/>
          </a:solidFill>
          <a:ln cap="sq">
            <a:noFill/>
          </a:ln>
        </p:spPr>
        <p:txBody>
          <a:bodyPr vert="horz" wrap="square" lIns="22768" tIns="11381" rIns="22768" bIns="11381" rtlCol="0" anchor="ctr"/>
          <a:lstStyle/>
          <a:p>
            <a:pPr algn="l"/>
            <a:endParaRPr kumimoji="1" lang="zh-CN" altLang="en-US"/>
          </a:p>
        </p:txBody>
      </p:sp>
      <p:sp>
        <p:nvSpPr>
          <p:cNvPr id="7" name="标题 1"/>
          <p:cNvSpPr txBox="1"/>
          <p:nvPr/>
        </p:nvSpPr>
        <p:spPr>
          <a:xfrm>
            <a:off x="6445600" y="5415154"/>
            <a:ext cx="152597" cy="151807"/>
          </a:xfrm>
          <a:custGeom>
            <a:avLst/>
            <a:gdLst>
              <a:gd name="T0" fmla="*/ 286526 w 120000"/>
              <a:gd name="T1" fmla="*/ 169333 h 120000"/>
              <a:gd name="T2" fmla="*/ 286526 w 120000"/>
              <a:gd name="T3" fmla="*/ 169333 h 120000"/>
              <a:gd name="T4" fmla="*/ 175613 w 120000"/>
              <a:gd name="T5" fmla="*/ 169333 h 120000"/>
              <a:gd name="T6" fmla="*/ 175613 w 120000"/>
              <a:gd name="T7" fmla="*/ 283634 h 120000"/>
              <a:gd name="T8" fmla="*/ 155705 w 120000"/>
              <a:gd name="T9" fmla="*/ 304096 h 120000"/>
              <a:gd name="T10" fmla="*/ 135797 w 120000"/>
              <a:gd name="T11" fmla="*/ 283634 h 120000"/>
              <a:gd name="T12" fmla="*/ 135797 w 120000"/>
              <a:gd name="T13" fmla="*/ 169333 h 120000"/>
              <a:gd name="T14" fmla="*/ 19906 w 120000"/>
              <a:gd name="T15" fmla="*/ 169333 h 120000"/>
              <a:gd name="T16" fmla="*/ 0 w 120000"/>
              <a:gd name="T17" fmla="*/ 148873 h 120000"/>
              <a:gd name="T18" fmla="*/ 19906 w 120000"/>
              <a:gd name="T19" fmla="*/ 129117 h 120000"/>
              <a:gd name="T20" fmla="*/ 135797 w 120000"/>
              <a:gd name="T21" fmla="*/ 129117 h 120000"/>
              <a:gd name="T22" fmla="*/ 135797 w 120000"/>
              <a:gd name="T23" fmla="*/ 19754 h 120000"/>
              <a:gd name="T24" fmla="*/ 155705 w 120000"/>
              <a:gd name="T25" fmla="*/ 0 h 120000"/>
              <a:gd name="T26" fmla="*/ 175613 w 120000"/>
              <a:gd name="T27" fmla="*/ 19754 h 120000"/>
              <a:gd name="T28" fmla="*/ 175613 w 120000"/>
              <a:gd name="T29" fmla="*/ 129117 h 120000"/>
              <a:gd name="T30" fmla="*/ 286526 w 120000"/>
              <a:gd name="T31" fmla="*/ 129117 h 120000"/>
              <a:gd name="T32" fmla="*/ 306434 w 120000"/>
              <a:gd name="T33" fmla="*/ 148873 h 120000"/>
              <a:gd name="T34" fmla="*/ 286526 w 120000"/>
              <a:gd name="T35" fmla="*/ 169333 h 1200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0000"/>
              <a:gd name="T55" fmla="*/ 0 h 120000"/>
              <a:gd name="T56" fmla="*/ 120000 w 120000"/>
              <a:gd name="T57" fmla="*/ 120000 h 120000"/>
            </a:gdLst>
            <a:ahLst/>
            <a:cxnLst/>
            <a:rect l="T54" t="T55" r="T56" b="T57"/>
            <a:pathLst>
              <a:path w="120000" h="120000" extrusionOk="0">
                <a:moveTo>
                  <a:pt x="111944" y="66666"/>
                </a:moveTo>
                <a:lnTo>
                  <a:pt x="111944" y="66666"/>
                </a:lnTo>
                <a:cubicBezTo>
                  <a:pt x="68611" y="66666"/>
                  <a:pt x="68611" y="66666"/>
                  <a:pt x="68611" y="66666"/>
                </a:cubicBezTo>
                <a:cubicBezTo>
                  <a:pt x="68611" y="111666"/>
                  <a:pt x="68611" y="111666"/>
                  <a:pt x="68611" y="111666"/>
                </a:cubicBezTo>
                <a:cubicBezTo>
                  <a:pt x="68611" y="115833"/>
                  <a:pt x="64722" y="119722"/>
                  <a:pt x="60833" y="119722"/>
                </a:cubicBezTo>
                <a:cubicBezTo>
                  <a:pt x="55000" y="119722"/>
                  <a:pt x="53055" y="115833"/>
                  <a:pt x="53055" y="111666"/>
                </a:cubicBezTo>
                <a:cubicBezTo>
                  <a:pt x="53055" y="66666"/>
                  <a:pt x="53055" y="66666"/>
                  <a:pt x="53055" y="66666"/>
                </a:cubicBezTo>
                <a:cubicBezTo>
                  <a:pt x="7777" y="66666"/>
                  <a:pt x="7777" y="66666"/>
                  <a:pt x="7777" y="66666"/>
                </a:cubicBezTo>
                <a:cubicBezTo>
                  <a:pt x="3888" y="66666"/>
                  <a:pt x="0" y="64722"/>
                  <a:pt x="0" y="58611"/>
                </a:cubicBezTo>
                <a:cubicBezTo>
                  <a:pt x="0" y="54722"/>
                  <a:pt x="3888" y="50833"/>
                  <a:pt x="7777" y="50833"/>
                </a:cubicBezTo>
                <a:cubicBezTo>
                  <a:pt x="53055" y="50833"/>
                  <a:pt x="53055" y="50833"/>
                  <a:pt x="53055" y="50833"/>
                </a:cubicBezTo>
                <a:cubicBezTo>
                  <a:pt x="53055" y="7777"/>
                  <a:pt x="53055" y="7777"/>
                  <a:pt x="53055" y="7777"/>
                </a:cubicBezTo>
                <a:cubicBezTo>
                  <a:pt x="53055" y="1944"/>
                  <a:pt x="55000" y="0"/>
                  <a:pt x="60833" y="0"/>
                </a:cubicBezTo>
                <a:cubicBezTo>
                  <a:pt x="64722" y="0"/>
                  <a:pt x="68611" y="1944"/>
                  <a:pt x="68611" y="7777"/>
                </a:cubicBezTo>
                <a:cubicBezTo>
                  <a:pt x="68611" y="50833"/>
                  <a:pt x="68611" y="50833"/>
                  <a:pt x="68611" y="50833"/>
                </a:cubicBezTo>
                <a:cubicBezTo>
                  <a:pt x="111944" y="50833"/>
                  <a:pt x="111944" y="50833"/>
                  <a:pt x="111944" y="50833"/>
                </a:cubicBezTo>
                <a:cubicBezTo>
                  <a:pt x="117777" y="50833"/>
                  <a:pt x="119722" y="54722"/>
                  <a:pt x="119722" y="58611"/>
                </a:cubicBezTo>
                <a:cubicBezTo>
                  <a:pt x="119722" y="64722"/>
                  <a:pt x="117777" y="66666"/>
                  <a:pt x="111944" y="66666"/>
                </a:cubicBezTo>
              </a:path>
            </a:pathLst>
          </a:custGeom>
          <a:solidFill>
            <a:schemeClr val="tx1"/>
          </a:solidFill>
          <a:ln cap="sq">
            <a:noFill/>
          </a:ln>
        </p:spPr>
        <p:txBody>
          <a:bodyPr vert="horz" wrap="square" lIns="22768" tIns="11381" rIns="22768" bIns="11381" rtlCol="0" anchor="ctr"/>
          <a:lstStyle/>
          <a:p>
            <a:pPr algn="l"/>
            <a:endParaRPr kumimoji="1" lang="zh-CN" altLang="en-US"/>
          </a:p>
        </p:txBody>
      </p:sp>
      <p:sp>
        <p:nvSpPr>
          <p:cNvPr id="14" name="标题 1"/>
          <p:cNvSpPr txBox="1"/>
          <p:nvPr/>
        </p:nvSpPr>
        <p:spPr>
          <a:xfrm>
            <a:off x="685800" y="4239169"/>
            <a:ext cx="5021041" cy="338554"/>
          </a:xfrm>
          <a:prstGeom prst="rect">
            <a:avLst/>
          </a:prstGeom>
          <a:noFill/>
          <a:ln>
            <a:noFill/>
          </a:ln>
        </p:spPr>
        <p:txBody>
          <a:bodyPr vert="horz" wrap="square" lIns="91440" tIns="45720" rIns="91440" bIns="45720" rtlCol="0" anchor="ctr"/>
          <a:lstStyle/>
          <a:p>
            <a:pPr algn="ctr"/>
            <a:r>
              <a:rPr kumimoji="1" lang="en-US" altLang="zh-CN" sz="1600" dirty="0">
                <a:ln w="12700">
                  <a:noFill/>
                </a:ln>
                <a:solidFill>
                  <a:srgbClr val="FFFFFF">
                    <a:alpha val="100000"/>
                  </a:srgbClr>
                </a:solidFill>
                <a:latin typeface="poppins-bold"/>
                <a:ea typeface="poppins-bold"/>
                <a:cs typeface="poppins-bold"/>
              </a:rPr>
              <a:t>HERE IS WHERE YOUR PRESENTATION BEGINS</a:t>
            </a:r>
            <a:endParaRPr kumimoji="1" lang="zh-CN" altLang="en-US" dirty="0"/>
          </a:p>
        </p:txBody>
      </p:sp>
      <p:pic>
        <p:nvPicPr>
          <p:cNvPr id="17" name="Picture 16"/>
          <p:cNvPicPr>
            <a:picLocks noChangeAspect="1"/>
          </p:cNvPicPr>
          <p:nvPr/>
        </p:nvPicPr>
        <p:blipFill>
          <a:blip r:embed="rId2">
            <a:alphaModFix/>
          </a:blip>
          <a:srcRect l="6313" t="1206" r="5024"/>
          <a:stretch>
            <a:fillRect/>
          </a:stretch>
        </p:blipFill>
        <p:spPr>
          <a:xfrm>
            <a:off x="6837672" y="571986"/>
            <a:ext cx="5089691" cy="5671226"/>
          </a:xfrm>
          <a:custGeom>
            <a:avLst/>
            <a:gdLst>
              <a:gd name="connsiteX0" fmla="*/ 0 w 5054842"/>
              <a:gd name="connsiteY0" fmla="*/ 0 h 5632395"/>
              <a:gd name="connsiteX1" fmla="*/ 5054842 w 5054842"/>
              <a:gd name="connsiteY1" fmla="*/ 0 h 5632395"/>
              <a:gd name="connsiteX2" fmla="*/ 5054842 w 5054842"/>
              <a:gd name="connsiteY2" fmla="*/ 5632395 h 5632395"/>
              <a:gd name="connsiteX3" fmla="*/ 0 w 5054842"/>
              <a:gd name="connsiteY3" fmla="*/ 5632395 h 5632395"/>
            </a:gdLst>
            <a:ahLst/>
            <a:cxnLst/>
            <a:rect l="l" t="t" r="r" b="b"/>
            <a:pathLst>
              <a:path w="5054842" h="5632395">
                <a:moveTo>
                  <a:pt x="0" y="0"/>
                </a:moveTo>
                <a:lnTo>
                  <a:pt x="5054842" y="0"/>
                </a:lnTo>
                <a:lnTo>
                  <a:pt x="5054842" y="5632395"/>
                </a:lnTo>
                <a:lnTo>
                  <a:pt x="0" y="5632395"/>
                </a:lnTo>
                <a:close/>
              </a:path>
            </a:pathLst>
          </a:custGeom>
          <a:noFill/>
          <a:ln>
            <a:noFill/>
          </a:ln>
        </p:spPr>
      </p:pic>
      <p:sp>
        <p:nvSpPr>
          <p:cNvPr id="20" name="TextBox 19">
            <a:extLst>
              <a:ext uri="{FF2B5EF4-FFF2-40B4-BE49-F238E27FC236}">
                <a16:creationId xmlns:a16="http://schemas.microsoft.com/office/drawing/2014/main" id="{BE2B143B-529C-E1EB-3564-A501A111E50A}"/>
              </a:ext>
            </a:extLst>
          </p:cNvPr>
          <p:cNvSpPr txBox="1"/>
          <p:nvPr/>
        </p:nvSpPr>
        <p:spPr>
          <a:xfrm>
            <a:off x="1295399" y="2950029"/>
            <a:ext cx="4517571" cy="369332"/>
          </a:xfrm>
          <a:prstGeom prst="rect">
            <a:avLst/>
          </a:prstGeom>
          <a:noFill/>
        </p:spPr>
        <p:txBody>
          <a:bodyPr wrap="square" rtlCol="0">
            <a:spAutoFit/>
          </a:bodyPr>
          <a:lstStyle/>
          <a:p>
            <a:r>
              <a:rPr lang="en-GB" b="1" dirty="0">
                <a:solidFill>
                  <a:schemeClr val="accent1">
                    <a:lumMod val="75000"/>
                  </a:schemeClr>
                </a:solidFill>
              </a:rPr>
              <a:t>Edited by Dr Mehrunishah Begum</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p:cNvSpPr txBox="1"/>
          <p:nvPr/>
        </p:nvSpPr>
        <p:spPr>
          <a:xfrm>
            <a:off x="0" y="1"/>
            <a:ext cx="12192000" cy="6858000"/>
          </a:xfrm>
          <a:prstGeom prst="rect">
            <a:avLst/>
          </a:prstGeom>
          <a:solidFill>
            <a:schemeClr val="bg1"/>
          </a:solidFill>
          <a:ln w="12700" cap="sq">
            <a:noFill/>
            <a:miter/>
          </a:ln>
        </p:spPr>
        <p:txBody>
          <a:bodyPr vert="horz" wrap="square" lIns="91440" tIns="45720" rIns="91440" bIns="45720" rtlCol="0" anchor="ctr"/>
          <a:lstStyle/>
          <a:p>
            <a:pPr algn="ctr"/>
            <a:endParaRPr kumimoji="1" lang="zh-CN" altLang="en-US"/>
          </a:p>
        </p:txBody>
      </p:sp>
      <p:sp>
        <p:nvSpPr>
          <p:cNvPr id="3" name="标题 1"/>
          <p:cNvSpPr txBox="1"/>
          <p:nvPr/>
        </p:nvSpPr>
        <p:spPr>
          <a:xfrm>
            <a:off x="1959609" y="2825305"/>
            <a:ext cx="432000" cy="360000"/>
          </a:xfrm>
          <a:prstGeom prst="rect">
            <a:avLst/>
          </a:prstGeom>
          <a:noFill/>
          <a:ln w="12700" cap="sq">
            <a:noFill/>
            <a:miter/>
          </a:ln>
        </p:spPr>
        <p:txBody>
          <a:bodyPr vert="horz" wrap="square" lIns="0" tIns="0" rIns="0" bIns="0" rtlCol="0" anchor="t"/>
          <a:lstStyle/>
          <a:p>
            <a:pPr algn="l"/>
            <a:r>
              <a:rPr kumimoji="1" lang="en-US" altLang="zh-CN" sz="2400">
                <a:ln w="12700">
                  <a:noFill/>
                </a:ln>
                <a:solidFill>
                  <a:srgbClr val="A4B600">
                    <a:alpha val="100000"/>
                  </a:srgbClr>
                </a:solidFill>
                <a:latin typeface="poppins-bold"/>
                <a:ea typeface="poppins-bold"/>
                <a:cs typeface="poppins-bold"/>
              </a:rPr>
              <a:t>1.</a:t>
            </a:r>
            <a:endParaRPr kumimoji="1" lang="zh-CN" altLang="en-US"/>
          </a:p>
        </p:txBody>
      </p:sp>
      <p:sp>
        <p:nvSpPr>
          <p:cNvPr id="4" name="标题 1"/>
          <p:cNvSpPr txBox="1"/>
          <p:nvPr/>
        </p:nvSpPr>
        <p:spPr>
          <a:xfrm>
            <a:off x="2387005" y="2844946"/>
            <a:ext cx="8064000" cy="900000"/>
          </a:xfrm>
          <a:prstGeom prst="rect">
            <a:avLst/>
          </a:prstGeom>
          <a:noFill/>
          <a:ln>
            <a:noFill/>
          </a:ln>
        </p:spPr>
        <p:txBody>
          <a:bodyPr vert="horz" wrap="square" lIns="0" tIns="0" rIns="0" bIns="0" rtlCol="0" anchor="t"/>
          <a:lstStyle/>
          <a:p>
            <a:pPr algn="l"/>
            <a:r>
              <a:rPr kumimoji="1" lang="en-US" altLang="zh-CN" sz="1800">
                <a:ln w="12700">
                  <a:noFill/>
                </a:ln>
                <a:solidFill>
                  <a:srgbClr val="000000">
                    <a:alpha val="100000"/>
                  </a:srgbClr>
                </a:solidFill>
                <a:latin typeface="Poppins"/>
                <a:ea typeface="Poppins"/>
                <a:cs typeface="Poppins"/>
              </a:rPr>
              <a:t>Introduction to Managerial Levels</a:t>
            </a:r>
            <a:endParaRPr kumimoji="1" lang="zh-CN" altLang="en-US"/>
          </a:p>
        </p:txBody>
      </p:sp>
      <p:sp>
        <p:nvSpPr>
          <p:cNvPr id="5" name="标题 1"/>
          <p:cNvSpPr txBox="1"/>
          <p:nvPr/>
        </p:nvSpPr>
        <p:spPr>
          <a:xfrm>
            <a:off x="0" y="0"/>
            <a:ext cx="12192000" cy="1958745"/>
          </a:xfrm>
          <a:custGeom>
            <a:avLst/>
            <a:gdLst>
              <a:gd name="connsiteX0" fmla="*/ 0 w 12192000"/>
              <a:gd name="connsiteY0" fmla="*/ 0 h 2100049"/>
              <a:gd name="connsiteX1" fmla="*/ 12192000 w 12192000"/>
              <a:gd name="connsiteY1" fmla="*/ 0 h 2100049"/>
              <a:gd name="connsiteX2" fmla="*/ 12192000 w 12192000"/>
              <a:gd name="connsiteY2" fmla="*/ 2100049 h 2100049"/>
              <a:gd name="connsiteX3" fmla="*/ 8986989 w 12192000"/>
              <a:gd name="connsiteY3" fmla="*/ 1957371 h 2100049"/>
              <a:gd name="connsiteX4" fmla="*/ 9277797 w 12192000"/>
              <a:gd name="connsiteY4" fmla="*/ 1294008 h 2100049"/>
              <a:gd name="connsiteX5" fmla="*/ 694688 w 12192000"/>
              <a:gd name="connsiteY5" fmla="*/ 1294008 h 2100049"/>
            </a:gdLst>
            <a:ahLst/>
            <a:cxnLst/>
            <a:rect l="l" t="t" r="r" b="b"/>
            <a:pathLst>
              <a:path w="12192000" h="2100049">
                <a:moveTo>
                  <a:pt x="0" y="0"/>
                </a:moveTo>
                <a:lnTo>
                  <a:pt x="12192000" y="0"/>
                </a:lnTo>
                <a:lnTo>
                  <a:pt x="12192000" y="2100049"/>
                </a:lnTo>
                <a:lnTo>
                  <a:pt x="8986989" y="1957371"/>
                </a:lnTo>
                <a:lnTo>
                  <a:pt x="9277797" y="1294008"/>
                </a:lnTo>
                <a:lnTo>
                  <a:pt x="694688" y="1294008"/>
                </a:lnTo>
                <a:close/>
              </a:path>
            </a:pathLst>
          </a:custGeom>
          <a:solidFill>
            <a:schemeClr val="accent1"/>
          </a:solidFill>
          <a:ln w="25242" cap="flat">
            <a:noFill/>
            <a:miter/>
          </a:ln>
        </p:spPr>
        <p:txBody>
          <a:bodyPr vert="horz" wrap="square" lIns="91440" tIns="45720" rIns="91440" bIns="45720" rtlCol="0" anchor="ctr"/>
          <a:lstStyle/>
          <a:p>
            <a:pPr algn="l"/>
            <a:endParaRPr kumimoji="1" lang="zh-CN" altLang="en-US"/>
          </a:p>
        </p:txBody>
      </p:sp>
      <p:sp>
        <p:nvSpPr>
          <p:cNvPr id="6" name="标题 1"/>
          <p:cNvSpPr txBox="1"/>
          <p:nvPr/>
        </p:nvSpPr>
        <p:spPr>
          <a:xfrm>
            <a:off x="660399" y="1369664"/>
            <a:ext cx="2989249" cy="509567"/>
          </a:xfrm>
          <a:prstGeom prst="rect">
            <a:avLst/>
          </a:prstGeom>
          <a:noFill/>
          <a:ln w="12700" cap="sq">
            <a:noFill/>
            <a:miter/>
          </a:ln>
        </p:spPr>
        <p:txBody>
          <a:bodyPr vert="horz" wrap="square" lIns="0" tIns="0" rIns="0" bIns="0" rtlCol="0" anchor="ctr"/>
          <a:lstStyle/>
          <a:p>
            <a:pPr algn="l"/>
            <a:r>
              <a:rPr kumimoji="1" lang="en-US" altLang="zh-CN" sz="4400">
                <a:ln w="12700">
                  <a:noFill/>
                </a:ln>
                <a:solidFill>
                  <a:srgbClr val="A4B600">
                    <a:alpha val="100000"/>
                  </a:srgbClr>
                </a:solidFill>
                <a:latin typeface="poppins-bold"/>
                <a:ea typeface="poppins-bold"/>
                <a:cs typeface="poppins-bold"/>
              </a:rPr>
              <a:t>C</a:t>
            </a:r>
            <a:r>
              <a:rPr kumimoji="1" lang="en-US" altLang="zh-CN" sz="4400">
                <a:ln w="12700">
                  <a:noFill/>
                </a:ln>
                <a:solidFill>
                  <a:srgbClr val="000000">
                    <a:alpha val="100000"/>
                  </a:srgbClr>
                </a:solidFill>
                <a:latin typeface="poppins-bold"/>
                <a:ea typeface="poppins-bold"/>
                <a:cs typeface="poppins-bold"/>
              </a:rPr>
              <a:t>ontents</a:t>
            </a:r>
            <a:endParaRPr kumimoji="1" lang="zh-CN" altLang="en-US"/>
          </a:p>
        </p:txBody>
      </p:sp>
      <p:sp>
        <p:nvSpPr>
          <p:cNvPr id="7" name="标题 1"/>
          <p:cNvSpPr txBox="1"/>
          <p:nvPr/>
        </p:nvSpPr>
        <p:spPr>
          <a:xfrm>
            <a:off x="1959609" y="3885472"/>
            <a:ext cx="432000" cy="360000"/>
          </a:xfrm>
          <a:prstGeom prst="rect">
            <a:avLst/>
          </a:prstGeom>
          <a:noFill/>
          <a:ln w="12700" cap="sq">
            <a:noFill/>
            <a:miter/>
          </a:ln>
        </p:spPr>
        <p:txBody>
          <a:bodyPr vert="horz" wrap="square" lIns="0" tIns="0" rIns="0" bIns="0" rtlCol="0" anchor="t"/>
          <a:lstStyle/>
          <a:p>
            <a:pPr algn="l"/>
            <a:r>
              <a:rPr kumimoji="1" lang="en-US" altLang="zh-CN" sz="2400">
                <a:ln w="12700">
                  <a:noFill/>
                </a:ln>
                <a:solidFill>
                  <a:srgbClr val="A4B600">
                    <a:alpha val="100000"/>
                  </a:srgbClr>
                </a:solidFill>
                <a:latin typeface="poppins-bold"/>
                <a:ea typeface="poppins-bold"/>
                <a:cs typeface="poppins-bold"/>
              </a:rPr>
              <a:t>2.</a:t>
            </a:r>
            <a:endParaRPr kumimoji="1" lang="zh-CN" altLang="en-US"/>
          </a:p>
        </p:txBody>
      </p:sp>
      <p:sp>
        <p:nvSpPr>
          <p:cNvPr id="8" name="标题 1"/>
          <p:cNvSpPr txBox="1"/>
          <p:nvPr/>
        </p:nvSpPr>
        <p:spPr>
          <a:xfrm>
            <a:off x="2387005" y="3905113"/>
            <a:ext cx="8064000" cy="900000"/>
          </a:xfrm>
          <a:prstGeom prst="rect">
            <a:avLst/>
          </a:prstGeom>
          <a:noFill/>
          <a:ln>
            <a:noFill/>
          </a:ln>
        </p:spPr>
        <p:txBody>
          <a:bodyPr vert="horz" wrap="square" lIns="0" tIns="0" rIns="0" bIns="0" rtlCol="0" anchor="t"/>
          <a:lstStyle/>
          <a:p>
            <a:pPr algn="l"/>
            <a:r>
              <a:rPr kumimoji="1" lang="en-US" altLang="zh-CN" sz="1800">
                <a:ln w="12700">
                  <a:noFill/>
                </a:ln>
                <a:solidFill>
                  <a:srgbClr val="000000">
                    <a:alpha val="100000"/>
                  </a:srgbClr>
                </a:solidFill>
                <a:latin typeface="Poppins"/>
                <a:ea typeface="Poppins"/>
                <a:cs typeface="Poppins"/>
              </a:rPr>
              <a:t>Key Managerial Skills</a:t>
            </a:r>
            <a:endParaRPr kumimoji="1" lang="zh-CN" altLang="en-US"/>
          </a:p>
        </p:txBody>
      </p:sp>
      <p:sp>
        <p:nvSpPr>
          <p:cNvPr id="9" name="标题 1"/>
          <p:cNvSpPr txBox="1"/>
          <p:nvPr/>
        </p:nvSpPr>
        <p:spPr>
          <a:xfrm>
            <a:off x="1959609" y="4945639"/>
            <a:ext cx="432000" cy="360000"/>
          </a:xfrm>
          <a:prstGeom prst="rect">
            <a:avLst/>
          </a:prstGeom>
          <a:noFill/>
          <a:ln w="12700" cap="sq">
            <a:noFill/>
            <a:miter/>
          </a:ln>
        </p:spPr>
        <p:txBody>
          <a:bodyPr vert="horz" wrap="square" lIns="0" tIns="0" rIns="0" bIns="0" rtlCol="0" anchor="t"/>
          <a:lstStyle/>
          <a:p>
            <a:pPr algn="l"/>
            <a:r>
              <a:rPr kumimoji="1" lang="en-US" altLang="zh-CN" sz="2400">
                <a:ln w="12700">
                  <a:noFill/>
                </a:ln>
                <a:solidFill>
                  <a:srgbClr val="A4B600">
                    <a:alpha val="100000"/>
                  </a:srgbClr>
                </a:solidFill>
                <a:latin typeface="poppins-bold"/>
                <a:ea typeface="poppins-bold"/>
                <a:cs typeface="poppins-bold"/>
              </a:rPr>
              <a:t>3.</a:t>
            </a:r>
            <a:endParaRPr kumimoji="1" lang="zh-CN" altLang="en-US"/>
          </a:p>
        </p:txBody>
      </p:sp>
      <p:sp>
        <p:nvSpPr>
          <p:cNvPr id="10" name="标题 1"/>
          <p:cNvSpPr txBox="1"/>
          <p:nvPr/>
        </p:nvSpPr>
        <p:spPr>
          <a:xfrm>
            <a:off x="2387005" y="4965280"/>
            <a:ext cx="8064000" cy="900000"/>
          </a:xfrm>
          <a:prstGeom prst="rect">
            <a:avLst/>
          </a:prstGeom>
          <a:noFill/>
          <a:ln>
            <a:noFill/>
          </a:ln>
        </p:spPr>
        <p:txBody>
          <a:bodyPr vert="horz" wrap="square" lIns="0" tIns="0" rIns="0" bIns="0" rtlCol="0" anchor="t"/>
          <a:lstStyle/>
          <a:p>
            <a:pPr algn="l"/>
            <a:r>
              <a:rPr kumimoji="1" lang="en-US" altLang="zh-CN" sz="1800">
                <a:ln w="12700">
                  <a:noFill/>
                </a:ln>
                <a:solidFill>
                  <a:srgbClr val="000000">
                    <a:alpha val="100000"/>
                  </a:srgbClr>
                </a:solidFill>
                <a:latin typeface="Poppins"/>
                <a:ea typeface="Poppins"/>
                <a:cs typeface="Poppins"/>
              </a:rPr>
              <a:t>Katz’s Managerial Skills Model</a:t>
            </a:r>
            <a:endParaRPr kumimoji="1" lang="zh-CN"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p:cNvSpPr txBox="1"/>
          <p:nvPr/>
        </p:nvSpPr>
        <p:spPr>
          <a:xfrm>
            <a:off x="898466" y="2643575"/>
            <a:ext cx="7748273" cy="1966525"/>
          </a:xfrm>
          <a:prstGeom prst="rect">
            <a:avLst/>
          </a:prstGeom>
          <a:solidFill>
            <a:schemeClr val="accent2"/>
          </a:solidFill>
          <a:ln w="12700" cap="sq">
            <a:solidFill>
              <a:schemeClr val="tx1">
                <a:lumMod val="85000"/>
                <a:lumOff val="15000"/>
                <a:alpha val="100000"/>
              </a:schemeClr>
            </a:solidFill>
            <a:miter/>
          </a:ln>
          <a:effectLst/>
        </p:spPr>
        <p:txBody>
          <a:bodyPr vert="horz" wrap="square" lIns="91440" tIns="45720" rIns="91440" bIns="45720" rtlCol="0" anchor="ctr"/>
          <a:lstStyle/>
          <a:p>
            <a:pPr algn="ctr"/>
            <a:endParaRPr kumimoji="1" lang="zh-CN" altLang="en-US"/>
          </a:p>
        </p:txBody>
      </p:sp>
      <p:sp>
        <p:nvSpPr>
          <p:cNvPr id="3" name="标题 1"/>
          <p:cNvSpPr txBox="1"/>
          <p:nvPr/>
        </p:nvSpPr>
        <p:spPr>
          <a:xfrm>
            <a:off x="788394" y="2533503"/>
            <a:ext cx="7748273" cy="1966525"/>
          </a:xfrm>
          <a:prstGeom prst="rect">
            <a:avLst/>
          </a:prstGeom>
          <a:solidFill>
            <a:schemeClr val="bg1"/>
          </a:solidFill>
          <a:ln w="12700" cap="sq">
            <a:solidFill>
              <a:schemeClr val="tx1">
                <a:lumMod val="85000"/>
                <a:lumOff val="15000"/>
                <a:alpha val="100000"/>
              </a:schemeClr>
            </a:solidFill>
            <a:miter/>
          </a:ln>
          <a:effectLst/>
        </p:spPr>
        <p:txBody>
          <a:bodyPr vert="horz" wrap="square" lIns="91440" tIns="45720" rIns="91440" bIns="45720" rtlCol="0" anchor="ctr"/>
          <a:lstStyle/>
          <a:p>
            <a:pPr algn="ctr"/>
            <a:endParaRPr kumimoji="1" lang="zh-CN" altLang="en-US"/>
          </a:p>
        </p:txBody>
      </p:sp>
      <p:sp>
        <p:nvSpPr>
          <p:cNvPr id="4" name="标题 1"/>
          <p:cNvSpPr txBox="1"/>
          <p:nvPr/>
        </p:nvSpPr>
        <p:spPr>
          <a:xfrm>
            <a:off x="10900890" y="6213392"/>
            <a:ext cx="222306" cy="220015"/>
          </a:xfrm>
          <a:custGeom>
            <a:avLst/>
            <a:gdLst>
              <a:gd name="T0" fmla="*/ 286526 w 120000"/>
              <a:gd name="T1" fmla="*/ 169333 h 120000"/>
              <a:gd name="T2" fmla="*/ 286526 w 120000"/>
              <a:gd name="T3" fmla="*/ 169333 h 120000"/>
              <a:gd name="T4" fmla="*/ 175613 w 120000"/>
              <a:gd name="T5" fmla="*/ 169333 h 120000"/>
              <a:gd name="T6" fmla="*/ 175613 w 120000"/>
              <a:gd name="T7" fmla="*/ 283634 h 120000"/>
              <a:gd name="T8" fmla="*/ 155705 w 120000"/>
              <a:gd name="T9" fmla="*/ 304096 h 120000"/>
              <a:gd name="T10" fmla="*/ 135797 w 120000"/>
              <a:gd name="T11" fmla="*/ 283634 h 120000"/>
              <a:gd name="T12" fmla="*/ 135797 w 120000"/>
              <a:gd name="T13" fmla="*/ 169333 h 120000"/>
              <a:gd name="T14" fmla="*/ 19906 w 120000"/>
              <a:gd name="T15" fmla="*/ 169333 h 120000"/>
              <a:gd name="T16" fmla="*/ 0 w 120000"/>
              <a:gd name="T17" fmla="*/ 148873 h 120000"/>
              <a:gd name="T18" fmla="*/ 19906 w 120000"/>
              <a:gd name="T19" fmla="*/ 129117 h 120000"/>
              <a:gd name="T20" fmla="*/ 135797 w 120000"/>
              <a:gd name="T21" fmla="*/ 129117 h 120000"/>
              <a:gd name="T22" fmla="*/ 135797 w 120000"/>
              <a:gd name="T23" fmla="*/ 19754 h 120000"/>
              <a:gd name="T24" fmla="*/ 155705 w 120000"/>
              <a:gd name="T25" fmla="*/ 0 h 120000"/>
              <a:gd name="T26" fmla="*/ 175613 w 120000"/>
              <a:gd name="T27" fmla="*/ 19754 h 120000"/>
              <a:gd name="T28" fmla="*/ 175613 w 120000"/>
              <a:gd name="T29" fmla="*/ 129117 h 120000"/>
              <a:gd name="T30" fmla="*/ 286526 w 120000"/>
              <a:gd name="T31" fmla="*/ 129117 h 120000"/>
              <a:gd name="T32" fmla="*/ 306434 w 120000"/>
              <a:gd name="T33" fmla="*/ 148873 h 120000"/>
              <a:gd name="T34" fmla="*/ 286526 w 120000"/>
              <a:gd name="T35" fmla="*/ 169333 h 1200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0000"/>
              <a:gd name="T55" fmla="*/ 0 h 120000"/>
              <a:gd name="T56" fmla="*/ 120000 w 120000"/>
              <a:gd name="T57" fmla="*/ 120000 h 120000"/>
            </a:gdLst>
            <a:ahLst/>
            <a:cxnLst/>
            <a:rect l="T54" t="T55" r="T56" b="T57"/>
            <a:pathLst>
              <a:path w="120000" h="120000" extrusionOk="0">
                <a:moveTo>
                  <a:pt x="111944" y="66666"/>
                </a:moveTo>
                <a:lnTo>
                  <a:pt x="111944" y="66666"/>
                </a:lnTo>
                <a:cubicBezTo>
                  <a:pt x="68611" y="66666"/>
                  <a:pt x="68611" y="66666"/>
                  <a:pt x="68611" y="66666"/>
                </a:cubicBezTo>
                <a:cubicBezTo>
                  <a:pt x="68611" y="111666"/>
                  <a:pt x="68611" y="111666"/>
                  <a:pt x="68611" y="111666"/>
                </a:cubicBezTo>
                <a:cubicBezTo>
                  <a:pt x="68611" y="115833"/>
                  <a:pt x="64722" y="119722"/>
                  <a:pt x="60833" y="119722"/>
                </a:cubicBezTo>
                <a:cubicBezTo>
                  <a:pt x="55000" y="119722"/>
                  <a:pt x="53055" y="115833"/>
                  <a:pt x="53055" y="111666"/>
                </a:cubicBezTo>
                <a:cubicBezTo>
                  <a:pt x="53055" y="66666"/>
                  <a:pt x="53055" y="66666"/>
                  <a:pt x="53055" y="66666"/>
                </a:cubicBezTo>
                <a:cubicBezTo>
                  <a:pt x="7777" y="66666"/>
                  <a:pt x="7777" y="66666"/>
                  <a:pt x="7777" y="66666"/>
                </a:cubicBezTo>
                <a:cubicBezTo>
                  <a:pt x="3888" y="66666"/>
                  <a:pt x="0" y="64722"/>
                  <a:pt x="0" y="58611"/>
                </a:cubicBezTo>
                <a:cubicBezTo>
                  <a:pt x="0" y="54722"/>
                  <a:pt x="3888" y="50833"/>
                  <a:pt x="7777" y="50833"/>
                </a:cubicBezTo>
                <a:cubicBezTo>
                  <a:pt x="53055" y="50833"/>
                  <a:pt x="53055" y="50833"/>
                  <a:pt x="53055" y="50833"/>
                </a:cubicBezTo>
                <a:cubicBezTo>
                  <a:pt x="53055" y="7777"/>
                  <a:pt x="53055" y="7777"/>
                  <a:pt x="53055" y="7777"/>
                </a:cubicBezTo>
                <a:cubicBezTo>
                  <a:pt x="53055" y="1944"/>
                  <a:pt x="55000" y="0"/>
                  <a:pt x="60833" y="0"/>
                </a:cubicBezTo>
                <a:cubicBezTo>
                  <a:pt x="64722" y="0"/>
                  <a:pt x="68611" y="1944"/>
                  <a:pt x="68611" y="7777"/>
                </a:cubicBezTo>
                <a:cubicBezTo>
                  <a:pt x="68611" y="50833"/>
                  <a:pt x="68611" y="50833"/>
                  <a:pt x="68611" y="50833"/>
                </a:cubicBezTo>
                <a:cubicBezTo>
                  <a:pt x="111944" y="50833"/>
                  <a:pt x="111944" y="50833"/>
                  <a:pt x="111944" y="50833"/>
                </a:cubicBezTo>
                <a:cubicBezTo>
                  <a:pt x="117777" y="50833"/>
                  <a:pt x="119722" y="54722"/>
                  <a:pt x="119722" y="58611"/>
                </a:cubicBezTo>
                <a:cubicBezTo>
                  <a:pt x="119722" y="64722"/>
                  <a:pt x="117777" y="66666"/>
                  <a:pt x="111944" y="66666"/>
                </a:cubicBezTo>
              </a:path>
            </a:pathLst>
          </a:custGeom>
          <a:solidFill>
            <a:schemeClr val="tx1"/>
          </a:solidFill>
          <a:ln cap="sq">
            <a:noFill/>
          </a:ln>
        </p:spPr>
        <p:txBody>
          <a:bodyPr vert="horz" wrap="square" lIns="22768" tIns="11381" rIns="22768" bIns="11381" rtlCol="0" anchor="ctr"/>
          <a:lstStyle/>
          <a:p>
            <a:pPr algn="l"/>
            <a:endParaRPr kumimoji="1" lang="zh-CN" altLang="en-US"/>
          </a:p>
        </p:txBody>
      </p:sp>
      <p:sp>
        <p:nvSpPr>
          <p:cNvPr id="5" name="标题 1"/>
          <p:cNvSpPr txBox="1"/>
          <p:nvPr/>
        </p:nvSpPr>
        <p:spPr>
          <a:xfrm>
            <a:off x="7533183" y="3417182"/>
            <a:ext cx="2795407" cy="2796210"/>
          </a:xfrm>
          <a:prstGeom prst="ellipse">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sp>
        <p:nvSpPr>
          <p:cNvPr id="6" name="标题 1"/>
          <p:cNvSpPr txBox="1"/>
          <p:nvPr/>
        </p:nvSpPr>
        <p:spPr>
          <a:xfrm>
            <a:off x="678322" y="1609544"/>
            <a:ext cx="2476500" cy="923330"/>
          </a:xfrm>
          <a:prstGeom prst="rect">
            <a:avLst/>
          </a:prstGeom>
          <a:noFill/>
          <a:ln>
            <a:noFill/>
          </a:ln>
        </p:spPr>
        <p:txBody>
          <a:bodyPr vert="horz" wrap="square" lIns="91440" tIns="45720" rIns="91440" bIns="45720" rtlCol="0" anchor="b"/>
          <a:lstStyle/>
          <a:p>
            <a:pPr algn="l"/>
            <a:r>
              <a:rPr kumimoji="1" lang="en-US" altLang="zh-CN" sz="5400">
                <a:ln w="12700">
                  <a:noFill/>
                </a:ln>
                <a:solidFill>
                  <a:srgbClr val="87C159">
                    <a:alpha val="100000"/>
                  </a:srgbClr>
                </a:solidFill>
                <a:latin typeface="poppins-bold"/>
                <a:ea typeface="poppins-bold"/>
                <a:cs typeface="poppins-bold"/>
              </a:rPr>
              <a:t>PART.</a:t>
            </a:r>
            <a:endParaRPr kumimoji="1" lang="zh-CN" altLang="en-US"/>
          </a:p>
        </p:txBody>
      </p:sp>
      <p:grpSp>
        <p:nvGrpSpPr>
          <p:cNvPr id="7" name="Group 6"/>
          <p:cNvGrpSpPr/>
          <p:nvPr/>
        </p:nvGrpSpPr>
        <p:grpSpPr>
          <a:xfrm>
            <a:off x="9387582" y="748712"/>
            <a:ext cx="1978333" cy="429559"/>
            <a:chOff x="9387582" y="748712"/>
            <a:chExt cx="1978333" cy="429559"/>
          </a:xfrm>
        </p:grpSpPr>
        <p:sp>
          <p:nvSpPr>
            <p:cNvPr id="8" name="标题 1"/>
            <p:cNvSpPr txBox="1"/>
            <p:nvPr/>
          </p:nvSpPr>
          <p:spPr>
            <a:xfrm>
              <a:off x="9415233" y="805862"/>
              <a:ext cx="1950682" cy="372409"/>
            </a:xfrm>
            <a:prstGeom prst="roundRect">
              <a:avLst>
                <a:gd name="adj" fmla="val 50000"/>
              </a:avLst>
            </a:prstGeom>
            <a:solidFill>
              <a:schemeClr val="accent2"/>
            </a:solidFill>
            <a:ln w="12700" cap="sq">
              <a:solidFill>
                <a:schemeClr val="tx1">
                  <a:lumMod val="85000"/>
                  <a:lumOff val="15000"/>
                </a:schemeClr>
              </a:solidFill>
              <a:miter/>
            </a:ln>
            <a:effectLst/>
          </p:spPr>
          <p:txBody>
            <a:bodyPr vert="horz" wrap="square" lIns="91440" tIns="45720" rIns="91440" bIns="45720" rtlCol="0" anchor="ctr"/>
            <a:lstStyle/>
            <a:p>
              <a:pPr algn="ctr"/>
              <a:endParaRPr kumimoji="1" lang="zh-CN" altLang="en-US"/>
            </a:p>
          </p:txBody>
        </p:sp>
        <p:sp>
          <p:nvSpPr>
            <p:cNvPr id="9" name="标题 1"/>
            <p:cNvSpPr txBox="1"/>
            <p:nvPr/>
          </p:nvSpPr>
          <p:spPr>
            <a:xfrm>
              <a:off x="9387582" y="748712"/>
              <a:ext cx="1950682" cy="372409"/>
            </a:xfrm>
            <a:prstGeom prst="roundRect">
              <a:avLst>
                <a:gd name="adj" fmla="val 50000"/>
              </a:avLst>
            </a:prstGeom>
            <a:solidFill>
              <a:schemeClr val="accent1"/>
            </a:solidFill>
            <a:ln w="12700" cap="sq">
              <a:solidFill>
                <a:schemeClr val="tx1">
                  <a:lumMod val="85000"/>
                  <a:lumOff val="15000"/>
                </a:schemeClr>
              </a:solidFill>
              <a:miter/>
            </a:ln>
            <a:effectLst/>
          </p:spPr>
          <p:txBody>
            <a:bodyPr vert="horz" wrap="square" lIns="91440" tIns="45720" rIns="91440" bIns="45720" rtlCol="0" anchor="ctr"/>
            <a:lstStyle/>
            <a:p>
              <a:pPr algn="ctr"/>
              <a:endParaRPr kumimoji="1" lang="zh-CN" altLang="en-US"/>
            </a:p>
          </p:txBody>
        </p:sp>
      </p:grpSp>
      <p:sp>
        <p:nvSpPr>
          <p:cNvPr id="10" name="标题 1"/>
          <p:cNvSpPr txBox="1"/>
          <p:nvPr/>
        </p:nvSpPr>
        <p:spPr>
          <a:xfrm>
            <a:off x="9602650" y="840506"/>
            <a:ext cx="1520546" cy="188819"/>
          </a:xfrm>
          <a:custGeom>
            <a:avLst/>
            <a:gdLst>
              <a:gd name="connsiteX0" fmla="*/ 353068 w 1228797"/>
              <a:gd name="connsiteY0" fmla="*/ 146933 h 152590"/>
              <a:gd name="connsiteX1" fmla="*/ 353259 w 1228797"/>
              <a:gd name="connsiteY1" fmla="*/ 146971 h 152590"/>
              <a:gd name="connsiteX2" fmla="*/ 352878 w 1228797"/>
              <a:gd name="connsiteY2" fmla="*/ 146971 h 152590"/>
              <a:gd name="connsiteX3" fmla="*/ 463654 w 1228797"/>
              <a:gd name="connsiteY3" fmla="*/ 28766 h 152590"/>
              <a:gd name="connsiteX4" fmla="*/ 457368 w 1228797"/>
              <a:gd name="connsiteY4" fmla="*/ 35052 h 152590"/>
              <a:gd name="connsiteX5" fmla="*/ 457368 w 1228797"/>
              <a:gd name="connsiteY5" fmla="*/ 66866 h 152590"/>
              <a:gd name="connsiteX6" fmla="*/ 463464 w 1228797"/>
              <a:gd name="connsiteY6" fmla="*/ 73152 h 152590"/>
              <a:gd name="connsiteX7" fmla="*/ 463654 w 1228797"/>
              <a:gd name="connsiteY7" fmla="*/ 73152 h 152590"/>
              <a:gd name="connsiteX8" fmla="*/ 502611 w 1228797"/>
              <a:gd name="connsiteY8" fmla="*/ 73152 h 152590"/>
              <a:gd name="connsiteX9" fmla="*/ 525281 w 1228797"/>
              <a:gd name="connsiteY9" fmla="*/ 51911 h 152590"/>
              <a:gd name="connsiteX10" fmla="*/ 504450 w 1228797"/>
              <a:gd name="connsiteY10" fmla="*/ 28795 h 152590"/>
              <a:gd name="connsiteX11" fmla="*/ 503183 w 1228797"/>
              <a:gd name="connsiteY11" fmla="*/ 28766 h 152590"/>
              <a:gd name="connsiteX12" fmla="*/ 1154216 w 1228797"/>
              <a:gd name="connsiteY12" fmla="*/ 28194 h 152590"/>
              <a:gd name="connsiteX13" fmla="*/ 1154216 w 1228797"/>
              <a:gd name="connsiteY13" fmla="*/ 28765 h 152590"/>
              <a:gd name="connsiteX14" fmla="*/ 1104877 w 1228797"/>
              <a:gd name="connsiteY14" fmla="*/ 77914 h 152590"/>
              <a:gd name="connsiteX15" fmla="*/ 1154026 w 1228797"/>
              <a:gd name="connsiteY15" fmla="*/ 127254 h 152590"/>
              <a:gd name="connsiteX16" fmla="*/ 1203365 w 1228797"/>
              <a:gd name="connsiteY16" fmla="*/ 78105 h 152590"/>
              <a:gd name="connsiteX17" fmla="*/ 1203365 w 1228797"/>
              <a:gd name="connsiteY17" fmla="*/ 78009 h 152590"/>
              <a:gd name="connsiteX18" fmla="*/ 1154502 w 1228797"/>
              <a:gd name="connsiteY18" fmla="*/ 28195 h 152590"/>
              <a:gd name="connsiteX19" fmla="*/ 1154216 w 1228797"/>
              <a:gd name="connsiteY19" fmla="*/ 28194 h 152590"/>
              <a:gd name="connsiteX20" fmla="*/ 836558 w 1228797"/>
              <a:gd name="connsiteY20" fmla="*/ 25718 h 152590"/>
              <a:gd name="connsiteX21" fmla="*/ 787314 w 1228797"/>
              <a:gd name="connsiteY21" fmla="*/ 74962 h 152590"/>
              <a:gd name="connsiteX22" fmla="*/ 836558 w 1228797"/>
              <a:gd name="connsiteY22" fmla="*/ 124207 h 152590"/>
              <a:gd name="connsiteX23" fmla="*/ 885802 w 1228797"/>
              <a:gd name="connsiteY23" fmla="*/ 74962 h 152590"/>
              <a:gd name="connsiteX24" fmla="*/ 885802 w 1228797"/>
              <a:gd name="connsiteY24" fmla="*/ 74867 h 152590"/>
              <a:gd name="connsiteX25" fmla="*/ 836558 w 1228797"/>
              <a:gd name="connsiteY25" fmla="*/ 25718 h 152590"/>
              <a:gd name="connsiteX26" fmla="*/ 200954 w 1228797"/>
              <a:gd name="connsiteY26" fmla="*/ 25527 h 152590"/>
              <a:gd name="connsiteX27" fmla="*/ 200954 w 1228797"/>
              <a:gd name="connsiteY27" fmla="*/ 25908 h 152590"/>
              <a:gd name="connsiteX28" fmla="*/ 151424 w 1228797"/>
              <a:gd name="connsiteY28" fmla="*/ 75248 h 152590"/>
              <a:gd name="connsiteX29" fmla="*/ 200764 w 1228797"/>
              <a:gd name="connsiteY29" fmla="*/ 124778 h 152590"/>
              <a:gd name="connsiteX30" fmla="*/ 250294 w 1228797"/>
              <a:gd name="connsiteY30" fmla="*/ 75438 h 152590"/>
              <a:gd name="connsiteX31" fmla="*/ 250294 w 1228797"/>
              <a:gd name="connsiteY31" fmla="*/ 75248 h 152590"/>
              <a:gd name="connsiteX32" fmla="*/ 201145 w 1228797"/>
              <a:gd name="connsiteY32" fmla="*/ 25528 h 152590"/>
              <a:gd name="connsiteX33" fmla="*/ 200954 w 1228797"/>
              <a:gd name="connsiteY33" fmla="*/ 25527 h 152590"/>
              <a:gd name="connsiteX34" fmla="*/ 437841 w 1228797"/>
              <a:gd name="connsiteY34" fmla="*/ 3429 h 152590"/>
              <a:gd name="connsiteX35" fmla="*/ 502040 w 1228797"/>
              <a:gd name="connsiteY35" fmla="*/ 3429 h 152590"/>
              <a:gd name="connsiteX36" fmla="*/ 535949 w 1228797"/>
              <a:gd name="connsiteY36" fmla="*/ 16764 h 152590"/>
              <a:gd name="connsiteX37" fmla="*/ 550808 w 1228797"/>
              <a:gd name="connsiteY37" fmla="*/ 49340 h 152590"/>
              <a:gd name="connsiteX38" fmla="*/ 528615 w 1228797"/>
              <a:gd name="connsiteY38" fmla="*/ 91345 h 152590"/>
              <a:gd name="connsiteX39" fmla="*/ 526233 w 1228797"/>
              <a:gd name="connsiteY39" fmla="*/ 99251 h 152590"/>
              <a:gd name="connsiteX40" fmla="*/ 544712 w 1228797"/>
              <a:gd name="connsiteY40" fmla="*/ 138017 h 152590"/>
              <a:gd name="connsiteX41" fmla="*/ 541683 w 1228797"/>
              <a:gd name="connsiteY41" fmla="*/ 146377 h 152590"/>
              <a:gd name="connsiteX42" fmla="*/ 538997 w 1228797"/>
              <a:gd name="connsiteY42" fmla="*/ 146971 h 152590"/>
              <a:gd name="connsiteX43" fmla="*/ 525567 w 1228797"/>
              <a:gd name="connsiteY43" fmla="*/ 146971 h 152590"/>
              <a:gd name="connsiteX44" fmla="*/ 519947 w 1228797"/>
              <a:gd name="connsiteY44" fmla="*/ 143447 h 152590"/>
              <a:gd name="connsiteX45" fmla="*/ 500230 w 1228797"/>
              <a:gd name="connsiteY45" fmla="*/ 102203 h 152590"/>
              <a:gd name="connsiteX46" fmla="*/ 494611 w 1228797"/>
              <a:gd name="connsiteY46" fmla="*/ 98679 h 152590"/>
              <a:gd name="connsiteX47" fmla="*/ 463654 w 1228797"/>
              <a:gd name="connsiteY47" fmla="*/ 98679 h 152590"/>
              <a:gd name="connsiteX48" fmla="*/ 457368 w 1228797"/>
              <a:gd name="connsiteY48" fmla="*/ 104773 h 152590"/>
              <a:gd name="connsiteX49" fmla="*/ 457368 w 1228797"/>
              <a:gd name="connsiteY49" fmla="*/ 104966 h 152590"/>
              <a:gd name="connsiteX50" fmla="*/ 457368 w 1228797"/>
              <a:gd name="connsiteY50" fmla="*/ 140684 h 152590"/>
              <a:gd name="connsiteX51" fmla="*/ 451081 w 1228797"/>
              <a:gd name="connsiteY51" fmla="*/ 146971 h 152590"/>
              <a:gd name="connsiteX52" fmla="*/ 437841 w 1228797"/>
              <a:gd name="connsiteY52" fmla="*/ 146971 h 152590"/>
              <a:gd name="connsiteX53" fmla="*/ 431555 w 1228797"/>
              <a:gd name="connsiteY53" fmla="*/ 140684 h 152590"/>
              <a:gd name="connsiteX54" fmla="*/ 431555 w 1228797"/>
              <a:gd name="connsiteY54" fmla="*/ 9716 h 152590"/>
              <a:gd name="connsiteX55" fmla="*/ 437841 w 1228797"/>
              <a:gd name="connsiteY55" fmla="*/ 3429 h 152590"/>
              <a:gd name="connsiteX56" fmla="*/ 293633 w 1228797"/>
              <a:gd name="connsiteY56" fmla="*/ 3429 h 152590"/>
              <a:gd name="connsiteX57" fmla="*/ 306777 w 1228797"/>
              <a:gd name="connsiteY57" fmla="*/ 3429 h 152590"/>
              <a:gd name="connsiteX58" fmla="*/ 312683 w 1228797"/>
              <a:gd name="connsiteY58" fmla="*/ 9715 h 152590"/>
              <a:gd name="connsiteX59" fmla="*/ 312683 w 1228797"/>
              <a:gd name="connsiteY59" fmla="*/ 80677 h 152590"/>
              <a:gd name="connsiteX60" fmla="*/ 350592 w 1228797"/>
              <a:gd name="connsiteY60" fmla="*/ 123032 h 152590"/>
              <a:gd name="connsiteX61" fmla="*/ 392950 w 1228797"/>
              <a:gd name="connsiteY61" fmla="*/ 85118 h 152590"/>
              <a:gd name="connsiteX62" fmla="*/ 392978 w 1228797"/>
              <a:gd name="connsiteY62" fmla="*/ 81248 h 152590"/>
              <a:gd name="connsiteX63" fmla="*/ 392978 w 1228797"/>
              <a:gd name="connsiteY63" fmla="*/ 9715 h 152590"/>
              <a:gd name="connsiteX64" fmla="*/ 399265 w 1228797"/>
              <a:gd name="connsiteY64" fmla="*/ 3429 h 152590"/>
              <a:gd name="connsiteX65" fmla="*/ 412505 w 1228797"/>
              <a:gd name="connsiteY65" fmla="*/ 3429 h 152590"/>
              <a:gd name="connsiteX66" fmla="*/ 418696 w 1228797"/>
              <a:gd name="connsiteY66" fmla="*/ 9715 h 152590"/>
              <a:gd name="connsiteX67" fmla="*/ 418696 w 1228797"/>
              <a:gd name="connsiteY67" fmla="*/ 81153 h 152590"/>
              <a:gd name="connsiteX68" fmla="*/ 378496 w 1228797"/>
              <a:gd name="connsiteY68" fmla="*/ 141799 h 152590"/>
              <a:gd name="connsiteX69" fmla="*/ 353068 w 1228797"/>
              <a:gd name="connsiteY69" fmla="*/ 146933 h 152590"/>
              <a:gd name="connsiteX70" fmla="*/ 327634 w 1228797"/>
              <a:gd name="connsiteY70" fmla="*/ 141836 h 152590"/>
              <a:gd name="connsiteX71" fmla="*/ 287346 w 1228797"/>
              <a:gd name="connsiteY71" fmla="*/ 81248 h 152590"/>
              <a:gd name="connsiteX72" fmla="*/ 287346 w 1228797"/>
              <a:gd name="connsiteY72" fmla="*/ 81153 h 152590"/>
              <a:gd name="connsiteX73" fmla="*/ 287346 w 1228797"/>
              <a:gd name="connsiteY73" fmla="*/ 9715 h 152590"/>
              <a:gd name="connsiteX74" fmla="*/ 293633 w 1228797"/>
              <a:gd name="connsiteY74" fmla="*/ 3429 h 152590"/>
              <a:gd name="connsiteX75" fmla="*/ 6264 w 1228797"/>
              <a:gd name="connsiteY75" fmla="*/ 3333 h 152590"/>
              <a:gd name="connsiteX76" fmla="*/ 18646 w 1228797"/>
              <a:gd name="connsiteY76" fmla="*/ 3333 h 152590"/>
              <a:gd name="connsiteX77" fmla="*/ 23790 w 1228797"/>
              <a:gd name="connsiteY77" fmla="*/ 6000 h 152590"/>
              <a:gd name="connsiteX78" fmla="*/ 61890 w 1228797"/>
              <a:gd name="connsiteY78" fmla="*/ 59817 h 152590"/>
              <a:gd name="connsiteX79" fmla="*/ 67033 w 1228797"/>
              <a:gd name="connsiteY79" fmla="*/ 62388 h 152590"/>
              <a:gd name="connsiteX80" fmla="*/ 72081 w 1228797"/>
              <a:gd name="connsiteY80" fmla="*/ 59817 h 152590"/>
              <a:gd name="connsiteX81" fmla="*/ 110181 w 1228797"/>
              <a:gd name="connsiteY81" fmla="*/ 6000 h 152590"/>
              <a:gd name="connsiteX82" fmla="*/ 115325 w 1228797"/>
              <a:gd name="connsiteY82" fmla="*/ 3333 h 152590"/>
              <a:gd name="connsiteX83" fmla="*/ 127707 w 1228797"/>
              <a:gd name="connsiteY83" fmla="*/ 3333 h 152590"/>
              <a:gd name="connsiteX84" fmla="*/ 134065 w 1228797"/>
              <a:gd name="connsiteY84" fmla="*/ 9548 h 152590"/>
              <a:gd name="connsiteX85" fmla="*/ 132851 w 1228797"/>
              <a:gd name="connsiteY85" fmla="*/ 13335 h 152590"/>
              <a:gd name="connsiteX86" fmla="*/ 81702 w 1228797"/>
              <a:gd name="connsiteY86" fmla="*/ 83724 h 152590"/>
              <a:gd name="connsiteX87" fmla="*/ 79987 w 1228797"/>
              <a:gd name="connsiteY87" fmla="*/ 89154 h 152590"/>
              <a:gd name="connsiteX88" fmla="*/ 79987 w 1228797"/>
              <a:gd name="connsiteY88" fmla="*/ 140684 h 152590"/>
              <a:gd name="connsiteX89" fmla="*/ 73701 w 1228797"/>
              <a:gd name="connsiteY89" fmla="*/ 146970 h 152590"/>
              <a:gd name="connsiteX90" fmla="*/ 60270 w 1228797"/>
              <a:gd name="connsiteY90" fmla="*/ 146970 h 152590"/>
              <a:gd name="connsiteX91" fmla="*/ 53984 w 1228797"/>
              <a:gd name="connsiteY91" fmla="*/ 140684 h 152590"/>
              <a:gd name="connsiteX92" fmla="*/ 53984 w 1228797"/>
              <a:gd name="connsiteY92" fmla="*/ 89154 h 152590"/>
              <a:gd name="connsiteX93" fmla="*/ 52269 w 1228797"/>
              <a:gd name="connsiteY93" fmla="*/ 83724 h 152590"/>
              <a:gd name="connsiteX94" fmla="*/ 1215 w 1228797"/>
              <a:gd name="connsiteY94" fmla="*/ 13335 h 152590"/>
              <a:gd name="connsiteX95" fmla="*/ 2572 w 1228797"/>
              <a:gd name="connsiteY95" fmla="*/ 4549 h 152590"/>
              <a:gd name="connsiteX96" fmla="*/ 6264 w 1228797"/>
              <a:gd name="connsiteY96" fmla="*/ 3333 h 152590"/>
              <a:gd name="connsiteX97" fmla="*/ 1154026 w 1228797"/>
              <a:gd name="connsiteY97" fmla="*/ 3238 h 152590"/>
              <a:gd name="connsiteX98" fmla="*/ 1228797 w 1228797"/>
              <a:gd name="connsiteY98" fmla="*/ 77819 h 152590"/>
              <a:gd name="connsiteX99" fmla="*/ 1228797 w 1228797"/>
              <a:gd name="connsiteY99" fmla="*/ 77914 h 152590"/>
              <a:gd name="connsiteX100" fmla="*/ 1154216 w 1228797"/>
              <a:gd name="connsiteY100" fmla="*/ 152590 h 152590"/>
              <a:gd name="connsiteX101" fmla="*/ 1079445 w 1228797"/>
              <a:gd name="connsiteY101" fmla="*/ 78009 h 152590"/>
              <a:gd name="connsiteX102" fmla="*/ 1154026 w 1228797"/>
              <a:gd name="connsiteY102" fmla="*/ 3238 h 152590"/>
              <a:gd name="connsiteX103" fmla="*/ 646058 w 1228797"/>
              <a:gd name="connsiteY103" fmla="*/ 2096 h 152590"/>
              <a:gd name="connsiteX104" fmla="*/ 659774 w 1228797"/>
              <a:gd name="connsiteY104" fmla="*/ 2096 h 152590"/>
              <a:gd name="connsiteX105" fmla="*/ 666060 w 1228797"/>
              <a:gd name="connsiteY105" fmla="*/ 8382 h 152590"/>
              <a:gd name="connsiteX106" fmla="*/ 666060 w 1228797"/>
              <a:gd name="connsiteY106" fmla="*/ 116491 h 152590"/>
              <a:gd name="connsiteX107" fmla="*/ 672346 w 1228797"/>
              <a:gd name="connsiteY107" fmla="*/ 122778 h 152590"/>
              <a:gd name="connsiteX108" fmla="*/ 750166 w 1228797"/>
              <a:gd name="connsiteY108" fmla="*/ 122778 h 152590"/>
              <a:gd name="connsiteX109" fmla="*/ 756452 w 1228797"/>
              <a:gd name="connsiteY109" fmla="*/ 129064 h 152590"/>
              <a:gd name="connsiteX110" fmla="*/ 756452 w 1228797"/>
              <a:gd name="connsiteY110" fmla="*/ 141733 h 152590"/>
              <a:gd name="connsiteX111" fmla="*/ 750356 w 1228797"/>
              <a:gd name="connsiteY111" fmla="*/ 148019 h 152590"/>
              <a:gd name="connsiteX112" fmla="*/ 750166 w 1228797"/>
              <a:gd name="connsiteY112" fmla="*/ 148019 h 152590"/>
              <a:gd name="connsiteX113" fmla="*/ 646058 w 1228797"/>
              <a:gd name="connsiteY113" fmla="*/ 148019 h 152590"/>
              <a:gd name="connsiteX114" fmla="*/ 639771 w 1228797"/>
              <a:gd name="connsiteY114" fmla="*/ 141733 h 152590"/>
              <a:gd name="connsiteX115" fmla="*/ 639771 w 1228797"/>
              <a:gd name="connsiteY115" fmla="*/ 8382 h 152590"/>
              <a:gd name="connsiteX116" fmla="*/ 646058 w 1228797"/>
              <a:gd name="connsiteY116" fmla="*/ 2096 h 152590"/>
              <a:gd name="connsiteX117" fmla="*/ 995720 w 1228797"/>
              <a:gd name="connsiteY117" fmla="*/ 191 h 152590"/>
              <a:gd name="connsiteX118" fmla="*/ 1040488 w 1228797"/>
              <a:gd name="connsiteY118" fmla="*/ 15621 h 152590"/>
              <a:gd name="connsiteX119" fmla="*/ 1051060 w 1228797"/>
              <a:gd name="connsiteY119" fmla="*/ 25146 h 152590"/>
              <a:gd name="connsiteX120" fmla="*/ 1051251 w 1228797"/>
              <a:gd name="connsiteY120" fmla="*/ 25418 h 152590"/>
              <a:gd name="connsiteX121" fmla="*/ 1049536 w 1228797"/>
              <a:gd name="connsiteY121" fmla="*/ 34004 h 152590"/>
              <a:gd name="connsiteX122" fmla="*/ 1038964 w 1228797"/>
              <a:gd name="connsiteY122" fmla="*/ 41434 h 152590"/>
              <a:gd name="connsiteX123" fmla="*/ 1030867 w 1228797"/>
              <a:gd name="connsiteY123" fmla="*/ 40767 h 152590"/>
              <a:gd name="connsiteX124" fmla="*/ 1028010 w 1228797"/>
              <a:gd name="connsiteY124" fmla="*/ 38100 h 152590"/>
              <a:gd name="connsiteX125" fmla="*/ 1027343 w 1228797"/>
              <a:gd name="connsiteY125" fmla="*/ 37624 h 152590"/>
              <a:gd name="connsiteX126" fmla="*/ 995911 w 1228797"/>
              <a:gd name="connsiteY126" fmla="*/ 26194 h 152590"/>
              <a:gd name="connsiteX127" fmla="*/ 993815 w 1228797"/>
              <a:gd name="connsiteY127" fmla="*/ 26194 h 152590"/>
              <a:gd name="connsiteX128" fmla="*/ 990386 w 1228797"/>
              <a:gd name="connsiteY128" fmla="*/ 26194 h 152590"/>
              <a:gd name="connsiteX129" fmla="*/ 981623 w 1228797"/>
              <a:gd name="connsiteY129" fmla="*/ 28004 h 152590"/>
              <a:gd name="connsiteX130" fmla="*/ 947638 w 1228797"/>
              <a:gd name="connsiteY130" fmla="*/ 64456 h 152590"/>
              <a:gd name="connsiteX131" fmla="*/ 984957 w 1228797"/>
              <a:gd name="connsiteY131" fmla="*/ 123254 h 152590"/>
              <a:gd name="connsiteX132" fmla="*/ 988957 w 1228797"/>
              <a:gd name="connsiteY132" fmla="*/ 124016 h 152590"/>
              <a:gd name="connsiteX133" fmla="*/ 992291 w 1228797"/>
              <a:gd name="connsiteY133" fmla="*/ 122968 h 152590"/>
              <a:gd name="connsiteX134" fmla="*/ 1001816 w 1228797"/>
              <a:gd name="connsiteY134" fmla="*/ 122968 h 152590"/>
              <a:gd name="connsiteX135" fmla="*/ 1009150 w 1228797"/>
              <a:gd name="connsiteY135" fmla="*/ 121920 h 152590"/>
              <a:gd name="connsiteX136" fmla="*/ 1010484 w 1228797"/>
              <a:gd name="connsiteY136" fmla="*/ 121920 h 152590"/>
              <a:gd name="connsiteX137" fmla="*/ 1011817 w 1228797"/>
              <a:gd name="connsiteY137" fmla="*/ 121920 h 152590"/>
              <a:gd name="connsiteX138" fmla="*/ 1017437 w 1228797"/>
              <a:gd name="connsiteY138" fmla="*/ 119920 h 152590"/>
              <a:gd name="connsiteX139" fmla="*/ 1018580 w 1228797"/>
              <a:gd name="connsiteY139" fmla="*/ 119444 h 152590"/>
              <a:gd name="connsiteX140" fmla="*/ 1019723 w 1228797"/>
              <a:gd name="connsiteY140" fmla="*/ 118967 h 152590"/>
              <a:gd name="connsiteX141" fmla="*/ 1020866 w 1228797"/>
              <a:gd name="connsiteY141" fmla="*/ 118396 h 152590"/>
              <a:gd name="connsiteX142" fmla="*/ 1023438 w 1228797"/>
              <a:gd name="connsiteY142" fmla="*/ 117062 h 152590"/>
              <a:gd name="connsiteX143" fmla="*/ 1024200 w 1228797"/>
              <a:gd name="connsiteY143" fmla="*/ 116491 h 152590"/>
              <a:gd name="connsiteX144" fmla="*/ 1041154 w 1228797"/>
              <a:gd name="connsiteY144" fmla="*/ 95345 h 152590"/>
              <a:gd name="connsiteX145" fmla="*/ 1040202 w 1228797"/>
              <a:gd name="connsiteY145" fmla="*/ 90297 h 152590"/>
              <a:gd name="connsiteX146" fmla="*/ 1036106 w 1228797"/>
              <a:gd name="connsiteY146" fmla="*/ 88583 h 152590"/>
              <a:gd name="connsiteX147" fmla="*/ 1008579 w 1228797"/>
              <a:gd name="connsiteY147" fmla="*/ 88583 h 152590"/>
              <a:gd name="connsiteX148" fmla="*/ 1002292 w 1228797"/>
              <a:gd name="connsiteY148" fmla="*/ 82296 h 152590"/>
              <a:gd name="connsiteX149" fmla="*/ 1002292 w 1228797"/>
              <a:gd name="connsiteY149" fmla="*/ 69437 h 152590"/>
              <a:gd name="connsiteX150" fmla="*/ 1002292 w 1228797"/>
              <a:gd name="connsiteY150" fmla="*/ 69245 h 152590"/>
              <a:gd name="connsiteX151" fmla="*/ 1008579 w 1228797"/>
              <a:gd name="connsiteY151" fmla="*/ 63151 h 152590"/>
              <a:gd name="connsiteX152" fmla="*/ 1065729 w 1228797"/>
              <a:gd name="connsiteY152" fmla="*/ 63151 h 152590"/>
              <a:gd name="connsiteX153" fmla="*/ 1066205 w 1228797"/>
              <a:gd name="connsiteY153" fmla="*/ 63151 h 152590"/>
              <a:gd name="connsiteX154" fmla="*/ 1066777 w 1228797"/>
              <a:gd name="connsiteY154" fmla="*/ 63151 h 152590"/>
              <a:gd name="connsiteX155" fmla="*/ 1068205 w 1228797"/>
              <a:gd name="connsiteY155" fmla="*/ 68771 h 152590"/>
              <a:gd name="connsiteX156" fmla="*/ 1068205 w 1228797"/>
              <a:gd name="connsiteY156" fmla="*/ 80391 h 152590"/>
              <a:gd name="connsiteX157" fmla="*/ 1043155 w 1228797"/>
              <a:gd name="connsiteY157" fmla="*/ 136112 h 152590"/>
              <a:gd name="connsiteX158" fmla="*/ 1040869 w 1228797"/>
              <a:gd name="connsiteY158" fmla="*/ 138113 h 152590"/>
              <a:gd name="connsiteX159" fmla="*/ 1039630 w 1228797"/>
              <a:gd name="connsiteY159" fmla="*/ 139065 h 152590"/>
              <a:gd name="connsiteX160" fmla="*/ 1037249 w 1228797"/>
              <a:gd name="connsiteY160" fmla="*/ 140780 h 152590"/>
              <a:gd name="connsiteX161" fmla="*/ 1036011 w 1228797"/>
              <a:gd name="connsiteY161" fmla="*/ 141637 h 152590"/>
              <a:gd name="connsiteX162" fmla="*/ 1033630 w 1228797"/>
              <a:gd name="connsiteY162" fmla="*/ 143161 h 152590"/>
              <a:gd name="connsiteX163" fmla="*/ 1032391 w 1228797"/>
              <a:gd name="connsiteY163" fmla="*/ 143923 h 152590"/>
              <a:gd name="connsiteX164" fmla="*/ 1029915 w 1228797"/>
              <a:gd name="connsiteY164" fmla="*/ 145352 h 152590"/>
              <a:gd name="connsiteX165" fmla="*/ 1029343 w 1228797"/>
              <a:gd name="connsiteY165" fmla="*/ 145352 h 152590"/>
              <a:gd name="connsiteX166" fmla="*/ 1025343 w 1228797"/>
              <a:gd name="connsiteY166" fmla="*/ 147257 h 152590"/>
              <a:gd name="connsiteX167" fmla="*/ 1024676 w 1228797"/>
              <a:gd name="connsiteY167" fmla="*/ 147257 h 152590"/>
              <a:gd name="connsiteX168" fmla="*/ 1022104 w 1228797"/>
              <a:gd name="connsiteY168" fmla="*/ 148209 h 152590"/>
              <a:gd name="connsiteX169" fmla="*/ 1020866 w 1228797"/>
              <a:gd name="connsiteY169" fmla="*/ 148209 h 152590"/>
              <a:gd name="connsiteX170" fmla="*/ 1020104 w 1228797"/>
              <a:gd name="connsiteY170" fmla="*/ 148209 h 152590"/>
              <a:gd name="connsiteX171" fmla="*/ 1018009 w 1228797"/>
              <a:gd name="connsiteY171" fmla="*/ 148971 h 152590"/>
              <a:gd name="connsiteX172" fmla="*/ 1017151 w 1228797"/>
              <a:gd name="connsiteY172" fmla="*/ 148971 h 152590"/>
              <a:gd name="connsiteX173" fmla="*/ 1015913 w 1228797"/>
              <a:gd name="connsiteY173" fmla="*/ 148971 h 152590"/>
              <a:gd name="connsiteX174" fmla="*/ 1015056 w 1228797"/>
              <a:gd name="connsiteY174" fmla="*/ 148971 h 152590"/>
              <a:gd name="connsiteX175" fmla="*/ 1013151 w 1228797"/>
              <a:gd name="connsiteY175" fmla="*/ 149447 h 152590"/>
              <a:gd name="connsiteX176" fmla="*/ 1012103 w 1228797"/>
              <a:gd name="connsiteY176" fmla="*/ 149447 h 152590"/>
              <a:gd name="connsiteX177" fmla="*/ 1010960 w 1228797"/>
              <a:gd name="connsiteY177" fmla="*/ 149447 h 152590"/>
              <a:gd name="connsiteX178" fmla="*/ 1009912 w 1228797"/>
              <a:gd name="connsiteY178" fmla="*/ 149447 h 152590"/>
              <a:gd name="connsiteX179" fmla="*/ 1008103 w 1228797"/>
              <a:gd name="connsiteY179" fmla="*/ 149447 h 152590"/>
              <a:gd name="connsiteX180" fmla="*/ 1006960 w 1228797"/>
              <a:gd name="connsiteY180" fmla="*/ 149447 h 152590"/>
              <a:gd name="connsiteX181" fmla="*/ 1005817 w 1228797"/>
              <a:gd name="connsiteY181" fmla="*/ 149447 h 152590"/>
              <a:gd name="connsiteX182" fmla="*/ 1004578 w 1228797"/>
              <a:gd name="connsiteY182" fmla="*/ 149447 h 152590"/>
              <a:gd name="connsiteX183" fmla="*/ 1002864 w 1228797"/>
              <a:gd name="connsiteY183" fmla="*/ 149447 h 152590"/>
              <a:gd name="connsiteX184" fmla="*/ 995720 w 1228797"/>
              <a:gd name="connsiteY184" fmla="*/ 149447 h 152590"/>
              <a:gd name="connsiteX185" fmla="*/ 990386 w 1228797"/>
              <a:gd name="connsiteY185" fmla="*/ 149447 h 152590"/>
              <a:gd name="connsiteX186" fmla="*/ 918425 w 1228797"/>
              <a:gd name="connsiteY186" fmla="*/ 72152 h 152590"/>
              <a:gd name="connsiteX187" fmla="*/ 995720 w 1228797"/>
              <a:gd name="connsiteY187" fmla="*/ 191 h 152590"/>
              <a:gd name="connsiteX188" fmla="*/ 836558 w 1228797"/>
              <a:gd name="connsiteY188" fmla="*/ 191 h 152590"/>
              <a:gd name="connsiteX189" fmla="*/ 911234 w 1228797"/>
              <a:gd name="connsiteY189" fmla="*/ 74867 h 152590"/>
              <a:gd name="connsiteX190" fmla="*/ 836558 w 1228797"/>
              <a:gd name="connsiteY190" fmla="*/ 149543 h 152590"/>
              <a:gd name="connsiteX191" fmla="*/ 761882 w 1228797"/>
              <a:gd name="connsiteY191" fmla="*/ 74867 h 152590"/>
              <a:gd name="connsiteX192" fmla="*/ 836558 w 1228797"/>
              <a:gd name="connsiteY192" fmla="*/ 191 h 152590"/>
              <a:gd name="connsiteX193" fmla="*/ 200954 w 1228797"/>
              <a:gd name="connsiteY193" fmla="*/ 0 h 152590"/>
              <a:gd name="connsiteX194" fmla="*/ 275821 w 1228797"/>
              <a:gd name="connsiteY194" fmla="*/ 74867 h 152590"/>
              <a:gd name="connsiteX195" fmla="*/ 200954 w 1228797"/>
              <a:gd name="connsiteY195" fmla="*/ 149733 h 152590"/>
              <a:gd name="connsiteX196" fmla="*/ 126088 w 1228797"/>
              <a:gd name="connsiteY196" fmla="*/ 74867 h 152590"/>
              <a:gd name="connsiteX197" fmla="*/ 200954 w 1228797"/>
              <a:gd name="connsiteY197" fmla="*/ 0 h 152590"/>
            </a:gdLst>
            <a:ahLst/>
            <a:cxnLst/>
            <a:rect l="l" t="t" r="r" b="b"/>
            <a:pathLst>
              <a:path w="1228797" h="152590">
                <a:moveTo>
                  <a:pt x="353068" y="146933"/>
                </a:moveTo>
                <a:lnTo>
                  <a:pt x="353259" y="146971"/>
                </a:lnTo>
                <a:lnTo>
                  <a:pt x="352878" y="146971"/>
                </a:lnTo>
                <a:close/>
                <a:moveTo>
                  <a:pt x="463654" y="28766"/>
                </a:moveTo>
                <a:cubicBezTo>
                  <a:pt x="460187" y="28766"/>
                  <a:pt x="457368" y="31580"/>
                  <a:pt x="457368" y="35052"/>
                </a:cubicBezTo>
                <a:lnTo>
                  <a:pt x="457368" y="66866"/>
                </a:lnTo>
                <a:cubicBezTo>
                  <a:pt x="457311" y="70284"/>
                  <a:pt x="460044" y="73099"/>
                  <a:pt x="463464" y="73152"/>
                </a:cubicBezTo>
                <a:cubicBezTo>
                  <a:pt x="463530" y="73153"/>
                  <a:pt x="463588" y="73153"/>
                  <a:pt x="463654" y="73152"/>
                </a:cubicBezTo>
                <a:lnTo>
                  <a:pt x="502611" y="73152"/>
                </a:lnTo>
                <a:cubicBezTo>
                  <a:pt x="514613" y="73223"/>
                  <a:pt x="524576" y="63892"/>
                  <a:pt x="525281" y="51911"/>
                </a:cubicBezTo>
                <a:cubicBezTo>
                  <a:pt x="525910" y="39775"/>
                  <a:pt x="516585" y="29427"/>
                  <a:pt x="504450" y="28795"/>
                </a:cubicBezTo>
                <a:cubicBezTo>
                  <a:pt x="504031" y="28773"/>
                  <a:pt x="503602" y="28763"/>
                  <a:pt x="503183" y="28766"/>
                </a:cubicBezTo>
                <a:close/>
                <a:moveTo>
                  <a:pt x="1154216" y="28194"/>
                </a:moveTo>
                <a:lnTo>
                  <a:pt x="1154216" y="28765"/>
                </a:lnTo>
                <a:cubicBezTo>
                  <a:pt x="1127022" y="28713"/>
                  <a:pt x="1104934" y="50717"/>
                  <a:pt x="1104877" y="77914"/>
                </a:cubicBezTo>
                <a:cubicBezTo>
                  <a:pt x="1104820" y="105111"/>
                  <a:pt x="1126832" y="127201"/>
                  <a:pt x="1154026" y="127254"/>
                </a:cubicBezTo>
                <a:cubicBezTo>
                  <a:pt x="1181220" y="127306"/>
                  <a:pt x="1203308" y="105301"/>
                  <a:pt x="1203365" y="78105"/>
                </a:cubicBezTo>
                <a:cubicBezTo>
                  <a:pt x="1203365" y="78073"/>
                  <a:pt x="1203365" y="78041"/>
                  <a:pt x="1203365" y="78009"/>
                </a:cubicBezTo>
                <a:cubicBezTo>
                  <a:pt x="1203632" y="50761"/>
                  <a:pt x="1181753" y="28458"/>
                  <a:pt x="1154502" y="28195"/>
                </a:cubicBezTo>
                <a:cubicBezTo>
                  <a:pt x="1154407" y="28195"/>
                  <a:pt x="1154312" y="28194"/>
                  <a:pt x="1154216" y="28194"/>
                </a:cubicBezTo>
                <a:close/>
                <a:moveTo>
                  <a:pt x="836558" y="25718"/>
                </a:moveTo>
                <a:cubicBezTo>
                  <a:pt x="809364" y="25718"/>
                  <a:pt x="787314" y="47766"/>
                  <a:pt x="787314" y="74962"/>
                </a:cubicBezTo>
                <a:cubicBezTo>
                  <a:pt x="787314" y="102159"/>
                  <a:pt x="809364" y="124207"/>
                  <a:pt x="836558" y="124207"/>
                </a:cubicBezTo>
                <a:cubicBezTo>
                  <a:pt x="863752" y="124207"/>
                  <a:pt x="885802" y="102159"/>
                  <a:pt x="885802" y="74962"/>
                </a:cubicBezTo>
                <a:cubicBezTo>
                  <a:pt x="885802" y="74931"/>
                  <a:pt x="885802" y="74898"/>
                  <a:pt x="885802" y="74867"/>
                </a:cubicBezTo>
                <a:cubicBezTo>
                  <a:pt x="885745" y="47707"/>
                  <a:pt x="863714" y="25718"/>
                  <a:pt x="836558" y="25718"/>
                </a:cubicBezTo>
                <a:close/>
                <a:moveTo>
                  <a:pt x="200954" y="25527"/>
                </a:moveTo>
                <a:lnTo>
                  <a:pt x="200954" y="25908"/>
                </a:lnTo>
                <a:cubicBezTo>
                  <a:pt x="173652" y="25856"/>
                  <a:pt x="151477" y="47945"/>
                  <a:pt x="151424" y="75248"/>
                </a:cubicBezTo>
                <a:cubicBezTo>
                  <a:pt x="151372" y="102550"/>
                  <a:pt x="173462" y="124725"/>
                  <a:pt x="200764" y="124778"/>
                </a:cubicBezTo>
                <a:cubicBezTo>
                  <a:pt x="228063" y="124830"/>
                  <a:pt x="250237" y="102740"/>
                  <a:pt x="250294" y="75438"/>
                </a:cubicBezTo>
                <a:cubicBezTo>
                  <a:pt x="250294" y="75374"/>
                  <a:pt x="250294" y="75311"/>
                  <a:pt x="250294" y="75248"/>
                </a:cubicBezTo>
                <a:cubicBezTo>
                  <a:pt x="250456" y="47946"/>
                  <a:pt x="228444" y="25686"/>
                  <a:pt x="201145" y="25528"/>
                </a:cubicBezTo>
                <a:cubicBezTo>
                  <a:pt x="201078" y="25527"/>
                  <a:pt x="201021" y="25527"/>
                  <a:pt x="200954" y="25527"/>
                </a:cubicBezTo>
                <a:close/>
                <a:moveTo>
                  <a:pt x="437841" y="3429"/>
                </a:moveTo>
                <a:lnTo>
                  <a:pt x="502040" y="3429"/>
                </a:lnTo>
                <a:cubicBezTo>
                  <a:pt x="514623" y="3414"/>
                  <a:pt x="526748" y="8180"/>
                  <a:pt x="535949" y="16764"/>
                </a:cubicBezTo>
                <a:cubicBezTo>
                  <a:pt x="545074" y="25190"/>
                  <a:pt x="550427" y="36928"/>
                  <a:pt x="550808" y="49340"/>
                </a:cubicBezTo>
                <a:cubicBezTo>
                  <a:pt x="551303" y="66268"/>
                  <a:pt x="542883" y="82215"/>
                  <a:pt x="528615" y="91345"/>
                </a:cubicBezTo>
                <a:cubicBezTo>
                  <a:pt x="525881" y="92959"/>
                  <a:pt x="524852" y="96397"/>
                  <a:pt x="526233" y="99251"/>
                </a:cubicBezTo>
                <a:lnTo>
                  <a:pt x="544712" y="138017"/>
                </a:lnTo>
                <a:cubicBezTo>
                  <a:pt x="546188" y="141161"/>
                  <a:pt x="544826" y="144904"/>
                  <a:pt x="541683" y="146377"/>
                </a:cubicBezTo>
                <a:cubicBezTo>
                  <a:pt x="540845" y="146772"/>
                  <a:pt x="539930" y="146974"/>
                  <a:pt x="538997" y="146971"/>
                </a:cubicBezTo>
                <a:lnTo>
                  <a:pt x="525567" y="146971"/>
                </a:lnTo>
                <a:cubicBezTo>
                  <a:pt x="523166" y="146983"/>
                  <a:pt x="520976" y="145611"/>
                  <a:pt x="519947" y="143447"/>
                </a:cubicBezTo>
                <a:lnTo>
                  <a:pt x="500230" y="102203"/>
                </a:lnTo>
                <a:cubicBezTo>
                  <a:pt x="499221" y="100023"/>
                  <a:pt x="497011" y="98643"/>
                  <a:pt x="494611" y="98679"/>
                </a:cubicBezTo>
                <a:lnTo>
                  <a:pt x="463654" y="98679"/>
                </a:lnTo>
                <a:cubicBezTo>
                  <a:pt x="460235" y="98626"/>
                  <a:pt x="457425" y="101355"/>
                  <a:pt x="457368" y="104773"/>
                </a:cubicBezTo>
                <a:cubicBezTo>
                  <a:pt x="457368" y="104838"/>
                  <a:pt x="457368" y="104902"/>
                  <a:pt x="457368" y="104966"/>
                </a:cubicBezTo>
                <a:lnTo>
                  <a:pt x="457368" y="140684"/>
                </a:lnTo>
                <a:cubicBezTo>
                  <a:pt x="457368" y="144156"/>
                  <a:pt x="454558" y="146971"/>
                  <a:pt x="451081" y="146971"/>
                </a:cubicBezTo>
                <a:lnTo>
                  <a:pt x="437841" y="146971"/>
                </a:lnTo>
                <a:cubicBezTo>
                  <a:pt x="434365" y="146971"/>
                  <a:pt x="431555" y="144156"/>
                  <a:pt x="431555" y="140684"/>
                </a:cubicBezTo>
                <a:lnTo>
                  <a:pt x="431555" y="9716"/>
                </a:lnTo>
                <a:cubicBezTo>
                  <a:pt x="431603" y="6265"/>
                  <a:pt x="434393" y="3480"/>
                  <a:pt x="437841" y="3429"/>
                </a:cubicBezTo>
                <a:close/>
                <a:moveTo>
                  <a:pt x="293633" y="3429"/>
                </a:moveTo>
                <a:lnTo>
                  <a:pt x="306777" y="3429"/>
                </a:lnTo>
                <a:cubicBezTo>
                  <a:pt x="310101" y="3631"/>
                  <a:pt x="312692" y="6387"/>
                  <a:pt x="312683" y="9715"/>
                </a:cubicBezTo>
                <a:lnTo>
                  <a:pt x="312683" y="80677"/>
                </a:lnTo>
                <a:cubicBezTo>
                  <a:pt x="311454" y="102842"/>
                  <a:pt x="328427" y="121805"/>
                  <a:pt x="350592" y="123032"/>
                </a:cubicBezTo>
                <a:cubicBezTo>
                  <a:pt x="372757" y="124258"/>
                  <a:pt x="391721" y="107284"/>
                  <a:pt x="392950" y="85118"/>
                </a:cubicBezTo>
                <a:cubicBezTo>
                  <a:pt x="393026" y="83830"/>
                  <a:pt x="393035" y="82538"/>
                  <a:pt x="392978" y="81248"/>
                </a:cubicBezTo>
                <a:lnTo>
                  <a:pt x="392978" y="9715"/>
                </a:lnTo>
                <a:cubicBezTo>
                  <a:pt x="393026" y="6265"/>
                  <a:pt x="395817" y="3480"/>
                  <a:pt x="399265" y="3429"/>
                </a:cubicBezTo>
                <a:lnTo>
                  <a:pt x="412505" y="3429"/>
                </a:lnTo>
                <a:cubicBezTo>
                  <a:pt x="415943" y="3481"/>
                  <a:pt x="418696" y="6281"/>
                  <a:pt x="418696" y="9715"/>
                </a:cubicBezTo>
                <a:lnTo>
                  <a:pt x="418696" y="81153"/>
                </a:lnTo>
                <a:cubicBezTo>
                  <a:pt x="418696" y="108416"/>
                  <a:pt x="402119" y="131807"/>
                  <a:pt x="378496" y="141799"/>
                </a:cubicBezTo>
                <a:lnTo>
                  <a:pt x="353068" y="146933"/>
                </a:lnTo>
                <a:lnTo>
                  <a:pt x="327634" y="141836"/>
                </a:lnTo>
                <a:cubicBezTo>
                  <a:pt x="303998" y="131878"/>
                  <a:pt x="287389" y="108511"/>
                  <a:pt x="287346" y="81248"/>
                </a:cubicBezTo>
                <a:cubicBezTo>
                  <a:pt x="287346" y="81217"/>
                  <a:pt x="287346" y="81184"/>
                  <a:pt x="287346" y="81153"/>
                </a:cubicBezTo>
                <a:lnTo>
                  <a:pt x="287346" y="9715"/>
                </a:lnTo>
                <a:cubicBezTo>
                  <a:pt x="287394" y="6265"/>
                  <a:pt x="290184" y="3480"/>
                  <a:pt x="293633" y="3429"/>
                </a:cubicBezTo>
                <a:close/>
                <a:moveTo>
                  <a:pt x="6264" y="3333"/>
                </a:moveTo>
                <a:lnTo>
                  <a:pt x="18646" y="3333"/>
                </a:lnTo>
                <a:cubicBezTo>
                  <a:pt x="20692" y="3332"/>
                  <a:pt x="22611" y="4327"/>
                  <a:pt x="23790" y="6000"/>
                </a:cubicBezTo>
                <a:lnTo>
                  <a:pt x="61890" y="59817"/>
                </a:lnTo>
                <a:cubicBezTo>
                  <a:pt x="63109" y="61430"/>
                  <a:pt x="65011" y="62381"/>
                  <a:pt x="67033" y="62388"/>
                </a:cubicBezTo>
                <a:cubicBezTo>
                  <a:pt x="69032" y="62397"/>
                  <a:pt x="70913" y="61439"/>
                  <a:pt x="72081" y="59817"/>
                </a:cubicBezTo>
                <a:lnTo>
                  <a:pt x="110181" y="6000"/>
                </a:lnTo>
                <a:cubicBezTo>
                  <a:pt x="111360" y="4327"/>
                  <a:pt x="113279" y="3332"/>
                  <a:pt x="115325" y="3333"/>
                </a:cubicBezTo>
                <a:lnTo>
                  <a:pt x="127707" y="3333"/>
                </a:lnTo>
                <a:cubicBezTo>
                  <a:pt x="131179" y="3293"/>
                  <a:pt x="134026" y="6076"/>
                  <a:pt x="134065" y="9548"/>
                </a:cubicBezTo>
                <a:cubicBezTo>
                  <a:pt x="134082" y="10908"/>
                  <a:pt x="133655" y="12237"/>
                  <a:pt x="132851" y="13335"/>
                </a:cubicBezTo>
                <a:lnTo>
                  <a:pt x="81702" y="83724"/>
                </a:lnTo>
                <a:cubicBezTo>
                  <a:pt x="80555" y="85300"/>
                  <a:pt x="79953" y="87206"/>
                  <a:pt x="79987" y="89154"/>
                </a:cubicBezTo>
                <a:lnTo>
                  <a:pt x="79987" y="140684"/>
                </a:lnTo>
                <a:cubicBezTo>
                  <a:pt x="79987" y="144156"/>
                  <a:pt x="77172" y="146970"/>
                  <a:pt x="73701" y="146970"/>
                </a:cubicBezTo>
                <a:lnTo>
                  <a:pt x="60270" y="146970"/>
                </a:lnTo>
                <a:cubicBezTo>
                  <a:pt x="56798" y="146970"/>
                  <a:pt x="53984" y="144156"/>
                  <a:pt x="53984" y="140684"/>
                </a:cubicBezTo>
                <a:lnTo>
                  <a:pt x="53984" y="89154"/>
                </a:lnTo>
                <a:cubicBezTo>
                  <a:pt x="54018" y="87206"/>
                  <a:pt x="53416" y="85300"/>
                  <a:pt x="52269" y="83724"/>
                </a:cubicBezTo>
                <a:lnTo>
                  <a:pt x="1215" y="13335"/>
                </a:lnTo>
                <a:cubicBezTo>
                  <a:pt x="-836" y="10533"/>
                  <a:pt x="-229" y="6600"/>
                  <a:pt x="2572" y="4549"/>
                </a:cubicBezTo>
                <a:cubicBezTo>
                  <a:pt x="3643" y="3764"/>
                  <a:pt x="4936" y="3338"/>
                  <a:pt x="6264" y="3333"/>
                </a:cubicBezTo>
                <a:close/>
                <a:moveTo>
                  <a:pt x="1154026" y="3238"/>
                </a:moveTo>
                <a:cubicBezTo>
                  <a:pt x="1195269" y="3186"/>
                  <a:pt x="1228740" y="36577"/>
                  <a:pt x="1228797" y="77819"/>
                </a:cubicBezTo>
                <a:cubicBezTo>
                  <a:pt x="1228797" y="77850"/>
                  <a:pt x="1228797" y="77883"/>
                  <a:pt x="1228797" y="77914"/>
                </a:cubicBezTo>
                <a:cubicBezTo>
                  <a:pt x="1228740" y="119097"/>
                  <a:pt x="1195402" y="152485"/>
                  <a:pt x="1154216" y="152590"/>
                </a:cubicBezTo>
                <a:cubicBezTo>
                  <a:pt x="1112973" y="152642"/>
                  <a:pt x="1079502" y="119252"/>
                  <a:pt x="1079445" y="78009"/>
                </a:cubicBezTo>
                <a:cubicBezTo>
                  <a:pt x="1079388" y="36767"/>
                  <a:pt x="1112783" y="3290"/>
                  <a:pt x="1154026" y="3238"/>
                </a:cubicBezTo>
                <a:close/>
                <a:moveTo>
                  <a:pt x="646058" y="2096"/>
                </a:moveTo>
                <a:lnTo>
                  <a:pt x="659774" y="2096"/>
                </a:lnTo>
                <a:cubicBezTo>
                  <a:pt x="663250" y="2096"/>
                  <a:pt x="666060" y="4911"/>
                  <a:pt x="666060" y="8382"/>
                </a:cubicBezTo>
                <a:lnTo>
                  <a:pt x="666060" y="116491"/>
                </a:lnTo>
                <a:cubicBezTo>
                  <a:pt x="666060" y="119963"/>
                  <a:pt x="668870" y="122778"/>
                  <a:pt x="672346" y="122778"/>
                </a:cubicBezTo>
                <a:lnTo>
                  <a:pt x="750166" y="122778"/>
                </a:lnTo>
                <a:cubicBezTo>
                  <a:pt x="753633" y="122778"/>
                  <a:pt x="756452" y="125592"/>
                  <a:pt x="756452" y="129064"/>
                </a:cubicBezTo>
                <a:lnTo>
                  <a:pt x="756452" y="141733"/>
                </a:lnTo>
                <a:cubicBezTo>
                  <a:pt x="756509" y="145151"/>
                  <a:pt x="753776" y="147966"/>
                  <a:pt x="750356" y="148019"/>
                </a:cubicBezTo>
                <a:cubicBezTo>
                  <a:pt x="750290" y="148020"/>
                  <a:pt x="750232" y="148020"/>
                  <a:pt x="750166" y="148019"/>
                </a:cubicBezTo>
                <a:lnTo>
                  <a:pt x="646058" y="148019"/>
                </a:lnTo>
                <a:cubicBezTo>
                  <a:pt x="642581" y="148019"/>
                  <a:pt x="639771" y="145204"/>
                  <a:pt x="639771" y="141733"/>
                </a:cubicBezTo>
                <a:lnTo>
                  <a:pt x="639771" y="8382"/>
                </a:lnTo>
                <a:cubicBezTo>
                  <a:pt x="639819" y="4932"/>
                  <a:pt x="642609" y="2147"/>
                  <a:pt x="646058" y="2096"/>
                </a:cubicBezTo>
                <a:close/>
                <a:moveTo>
                  <a:pt x="995720" y="191"/>
                </a:moveTo>
                <a:cubicBezTo>
                  <a:pt x="1011922" y="355"/>
                  <a:pt x="1027629" y="5769"/>
                  <a:pt x="1040488" y="15621"/>
                </a:cubicBezTo>
                <a:cubicBezTo>
                  <a:pt x="1044298" y="18466"/>
                  <a:pt x="1047831" y="21654"/>
                  <a:pt x="1051060" y="25146"/>
                </a:cubicBezTo>
                <a:cubicBezTo>
                  <a:pt x="1051127" y="25235"/>
                  <a:pt x="1051194" y="25326"/>
                  <a:pt x="1051251" y="25418"/>
                </a:cubicBezTo>
                <a:cubicBezTo>
                  <a:pt x="1053146" y="28264"/>
                  <a:pt x="1052384" y="32107"/>
                  <a:pt x="1049536" y="34004"/>
                </a:cubicBezTo>
                <a:lnTo>
                  <a:pt x="1038964" y="41434"/>
                </a:lnTo>
                <a:cubicBezTo>
                  <a:pt x="1036478" y="43261"/>
                  <a:pt x="1033020" y="42976"/>
                  <a:pt x="1030867" y="40767"/>
                </a:cubicBezTo>
                <a:cubicBezTo>
                  <a:pt x="1029962" y="39830"/>
                  <a:pt x="1029010" y="38939"/>
                  <a:pt x="1028010" y="38100"/>
                </a:cubicBezTo>
                <a:cubicBezTo>
                  <a:pt x="1027753" y="37997"/>
                  <a:pt x="1027524" y="37834"/>
                  <a:pt x="1027343" y="37624"/>
                </a:cubicBezTo>
                <a:cubicBezTo>
                  <a:pt x="1018532" y="30242"/>
                  <a:pt x="1007407" y="26196"/>
                  <a:pt x="995911" y="26194"/>
                </a:cubicBezTo>
                <a:lnTo>
                  <a:pt x="993815" y="26194"/>
                </a:lnTo>
                <a:cubicBezTo>
                  <a:pt x="992672" y="26099"/>
                  <a:pt x="991529" y="26099"/>
                  <a:pt x="990386" y="26194"/>
                </a:cubicBezTo>
                <a:cubicBezTo>
                  <a:pt x="987414" y="26512"/>
                  <a:pt x="984481" y="27118"/>
                  <a:pt x="981623" y="28004"/>
                </a:cubicBezTo>
                <a:cubicBezTo>
                  <a:pt x="964526" y="33101"/>
                  <a:pt x="951524" y="47046"/>
                  <a:pt x="947638" y="64456"/>
                </a:cubicBezTo>
                <a:cubicBezTo>
                  <a:pt x="941704" y="90998"/>
                  <a:pt x="958411" y="117323"/>
                  <a:pt x="984957" y="123254"/>
                </a:cubicBezTo>
                <a:lnTo>
                  <a:pt x="988957" y="124016"/>
                </a:lnTo>
                <a:lnTo>
                  <a:pt x="992291" y="122968"/>
                </a:lnTo>
                <a:lnTo>
                  <a:pt x="1001816" y="122968"/>
                </a:lnTo>
                <a:cubicBezTo>
                  <a:pt x="1004274" y="122753"/>
                  <a:pt x="1006731" y="122403"/>
                  <a:pt x="1009150" y="121920"/>
                </a:cubicBezTo>
                <a:lnTo>
                  <a:pt x="1010484" y="121920"/>
                </a:lnTo>
                <a:lnTo>
                  <a:pt x="1011817" y="121920"/>
                </a:lnTo>
                <a:lnTo>
                  <a:pt x="1017437" y="119920"/>
                </a:lnTo>
                <a:lnTo>
                  <a:pt x="1018580" y="119444"/>
                </a:lnTo>
                <a:lnTo>
                  <a:pt x="1019723" y="118967"/>
                </a:lnTo>
                <a:lnTo>
                  <a:pt x="1020866" y="118396"/>
                </a:lnTo>
                <a:lnTo>
                  <a:pt x="1023438" y="117062"/>
                </a:lnTo>
                <a:lnTo>
                  <a:pt x="1024200" y="116491"/>
                </a:lnTo>
                <a:cubicBezTo>
                  <a:pt x="1031496" y="110931"/>
                  <a:pt x="1037316" y="103671"/>
                  <a:pt x="1041154" y="95345"/>
                </a:cubicBezTo>
                <a:cubicBezTo>
                  <a:pt x="1041764" y="93613"/>
                  <a:pt x="1041393" y="91690"/>
                  <a:pt x="1040202" y="90297"/>
                </a:cubicBezTo>
                <a:cubicBezTo>
                  <a:pt x="1039135" y="89178"/>
                  <a:pt x="1037649" y="88556"/>
                  <a:pt x="1036106" y="88583"/>
                </a:cubicBezTo>
                <a:lnTo>
                  <a:pt x="1008579" y="88583"/>
                </a:lnTo>
                <a:cubicBezTo>
                  <a:pt x="1005102" y="88583"/>
                  <a:pt x="1002292" y="85768"/>
                  <a:pt x="1002292" y="82296"/>
                </a:cubicBezTo>
                <a:lnTo>
                  <a:pt x="1002292" y="69437"/>
                </a:lnTo>
                <a:cubicBezTo>
                  <a:pt x="1002292" y="69373"/>
                  <a:pt x="1002292" y="69310"/>
                  <a:pt x="1002292" y="69245"/>
                </a:cubicBezTo>
                <a:cubicBezTo>
                  <a:pt x="1002350" y="65826"/>
                  <a:pt x="1005159" y="63097"/>
                  <a:pt x="1008579" y="63151"/>
                </a:cubicBezTo>
                <a:lnTo>
                  <a:pt x="1065729" y="63151"/>
                </a:lnTo>
                <a:lnTo>
                  <a:pt x="1066205" y="63151"/>
                </a:lnTo>
                <a:lnTo>
                  <a:pt x="1066777" y="63151"/>
                </a:lnTo>
                <a:cubicBezTo>
                  <a:pt x="1068139" y="64680"/>
                  <a:pt x="1068672" y="66776"/>
                  <a:pt x="1068205" y="68771"/>
                </a:cubicBezTo>
                <a:lnTo>
                  <a:pt x="1068205" y="80391"/>
                </a:lnTo>
                <a:cubicBezTo>
                  <a:pt x="1068244" y="101700"/>
                  <a:pt x="1059119" y="121997"/>
                  <a:pt x="1043155" y="136112"/>
                </a:cubicBezTo>
                <a:lnTo>
                  <a:pt x="1040869" y="138113"/>
                </a:lnTo>
                <a:lnTo>
                  <a:pt x="1039630" y="139065"/>
                </a:lnTo>
                <a:cubicBezTo>
                  <a:pt x="1038878" y="139697"/>
                  <a:pt x="1038087" y="140270"/>
                  <a:pt x="1037249" y="140780"/>
                </a:cubicBezTo>
                <a:lnTo>
                  <a:pt x="1036011" y="141637"/>
                </a:lnTo>
                <a:lnTo>
                  <a:pt x="1033630" y="143161"/>
                </a:lnTo>
                <a:lnTo>
                  <a:pt x="1032391" y="143923"/>
                </a:lnTo>
                <a:lnTo>
                  <a:pt x="1029915" y="145352"/>
                </a:lnTo>
                <a:lnTo>
                  <a:pt x="1029343" y="145352"/>
                </a:lnTo>
                <a:lnTo>
                  <a:pt x="1025343" y="147257"/>
                </a:lnTo>
                <a:lnTo>
                  <a:pt x="1024676" y="147257"/>
                </a:lnTo>
                <a:lnTo>
                  <a:pt x="1022104" y="148209"/>
                </a:lnTo>
                <a:lnTo>
                  <a:pt x="1020866" y="148209"/>
                </a:lnTo>
                <a:lnTo>
                  <a:pt x="1020104" y="148209"/>
                </a:lnTo>
                <a:lnTo>
                  <a:pt x="1018009" y="148971"/>
                </a:lnTo>
                <a:lnTo>
                  <a:pt x="1017151" y="148971"/>
                </a:lnTo>
                <a:lnTo>
                  <a:pt x="1015913" y="148971"/>
                </a:lnTo>
                <a:lnTo>
                  <a:pt x="1015056" y="148971"/>
                </a:lnTo>
                <a:lnTo>
                  <a:pt x="1013151" y="149447"/>
                </a:lnTo>
                <a:lnTo>
                  <a:pt x="1012103" y="149447"/>
                </a:lnTo>
                <a:lnTo>
                  <a:pt x="1010960" y="149447"/>
                </a:lnTo>
                <a:lnTo>
                  <a:pt x="1009912" y="149447"/>
                </a:lnTo>
                <a:lnTo>
                  <a:pt x="1008103" y="149447"/>
                </a:lnTo>
                <a:lnTo>
                  <a:pt x="1006960" y="149447"/>
                </a:lnTo>
                <a:lnTo>
                  <a:pt x="1005817" y="149447"/>
                </a:lnTo>
                <a:lnTo>
                  <a:pt x="1004578" y="149447"/>
                </a:lnTo>
                <a:lnTo>
                  <a:pt x="1002864" y="149447"/>
                </a:lnTo>
                <a:lnTo>
                  <a:pt x="995720" y="149447"/>
                </a:lnTo>
                <a:cubicBezTo>
                  <a:pt x="993939" y="149511"/>
                  <a:pt x="992167" y="149511"/>
                  <a:pt x="990386" y="149447"/>
                </a:cubicBezTo>
                <a:cubicBezTo>
                  <a:pt x="949171" y="147975"/>
                  <a:pt x="916948" y="113368"/>
                  <a:pt x="918425" y="72152"/>
                </a:cubicBezTo>
                <a:cubicBezTo>
                  <a:pt x="919901" y="30936"/>
                  <a:pt x="954505" y="-1282"/>
                  <a:pt x="995720" y="191"/>
                </a:cubicBezTo>
                <a:close/>
                <a:moveTo>
                  <a:pt x="836558" y="191"/>
                </a:moveTo>
                <a:cubicBezTo>
                  <a:pt x="877801" y="191"/>
                  <a:pt x="911234" y="33625"/>
                  <a:pt x="911234" y="74867"/>
                </a:cubicBezTo>
                <a:cubicBezTo>
                  <a:pt x="911234" y="116109"/>
                  <a:pt x="877801" y="149543"/>
                  <a:pt x="836558" y="149543"/>
                </a:cubicBezTo>
                <a:cubicBezTo>
                  <a:pt x="795315" y="149543"/>
                  <a:pt x="761882" y="116109"/>
                  <a:pt x="761882" y="74867"/>
                </a:cubicBezTo>
                <a:cubicBezTo>
                  <a:pt x="761882" y="33625"/>
                  <a:pt x="795315" y="191"/>
                  <a:pt x="836558" y="191"/>
                </a:cubicBezTo>
                <a:close/>
                <a:moveTo>
                  <a:pt x="200954" y="0"/>
                </a:moveTo>
                <a:cubicBezTo>
                  <a:pt x="242302" y="0"/>
                  <a:pt x="275821" y="33518"/>
                  <a:pt x="275821" y="74867"/>
                </a:cubicBezTo>
                <a:cubicBezTo>
                  <a:pt x="275821" y="116215"/>
                  <a:pt x="242302" y="149733"/>
                  <a:pt x="200954" y="149733"/>
                </a:cubicBezTo>
                <a:cubicBezTo>
                  <a:pt x="159606" y="149733"/>
                  <a:pt x="126088" y="116215"/>
                  <a:pt x="126088" y="74867"/>
                </a:cubicBezTo>
                <a:cubicBezTo>
                  <a:pt x="126088" y="33518"/>
                  <a:pt x="159606" y="0"/>
                  <a:pt x="200954" y="0"/>
                </a:cubicBezTo>
                <a:close/>
              </a:path>
            </a:pathLst>
          </a:custGeom>
          <a:solidFill>
            <a:schemeClr val="bg1"/>
          </a:solidFill>
          <a:ln w="9525" cap="flat">
            <a:noFill/>
            <a:miter/>
          </a:ln>
        </p:spPr>
        <p:txBody>
          <a:bodyPr vert="horz" wrap="square" lIns="91440" tIns="45720" rIns="91440" bIns="45720" rtlCol="0" anchor="ctr"/>
          <a:lstStyle/>
          <a:p>
            <a:pPr algn="l"/>
            <a:endParaRPr kumimoji="1" lang="zh-CN" altLang="en-US"/>
          </a:p>
        </p:txBody>
      </p:sp>
      <p:sp>
        <p:nvSpPr>
          <p:cNvPr id="11" name="标题 1"/>
          <p:cNvSpPr txBox="1"/>
          <p:nvPr/>
        </p:nvSpPr>
        <p:spPr>
          <a:xfrm>
            <a:off x="2681574" y="926166"/>
            <a:ext cx="1852326" cy="1596430"/>
          </a:xfrm>
          <a:prstGeom prst="rect">
            <a:avLst/>
          </a:prstGeom>
          <a:noFill/>
          <a:ln>
            <a:noFill/>
          </a:ln>
        </p:spPr>
        <p:txBody>
          <a:bodyPr vert="horz" wrap="square" lIns="91440" tIns="45720" rIns="91440" bIns="45720" rtlCol="0" anchor="b"/>
          <a:lstStyle/>
          <a:p>
            <a:pPr algn="l"/>
            <a:r>
              <a:rPr kumimoji="1" lang="en-US" altLang="zh-CN" sz="5400">
                <a:ln w="12700">
                  <a:noFill/>
                </a:ln>
                <a:solidFill>
                  <a:srgbClr val="87C159">
                    <a:alpha val="100000"/>
                  </a:srgbClr>
                </a:solidFill>
                <a:latin typeface="poppins-bold"/>
                <a:ea typeface="poppins-bold"/>
                <a:cs typeface="poppins-bold"/>
              </a:rPr>
              <a:t> 01</a:t>
            </a:r>
            <a:endParaRPr kumimoji="1" lang="zh-CN" altLang="en-US"/>
          </a:p>
        </p:txBody>
      </p:sp>
      <p:sp>
        <p:nvSpPr>
          <p:cNvPr id="12" name="标题 1"/>
          <p:cNvSpPr txBox="1"/>
          <p:nvPr/>
        </p:nvSpPr>
        <p:spPr>
          <a:xfrm>
            <a:off x="159336" y="4391335"/>
            <a:ext cx="333659" cy="331287"/>
          </a:xfrm>
          <a:custGeom>
            <a:avLst/>
            <a:gdLst>
              <a:gd name="T0" fmla="*/ 625147 w 120000"/>
              <a:gd name="T1" fmla="*/ 369452 h 120000"/>
              <a:gd name="T2" fmla="*/ 625147 w 120000"/>
              <a:gd name="T3" fmla="*/ 369452 h 120000"/>
              <a:gd name="T4" fmla="*/ 383155 w 120000"/>
              <a:gd name="T5" fmla="*/ 369452 h 120000"/>
              <a:gd name="T6" fmla="*/ 383155 w 120000"/>
              <a:gd name="T7" fmla="*/ 618834 h 120000"/>
              <a:gd name="T8" fmla="*/ 339719 w 120000"/>
              <a:gd name="T9" fmla="*/ 663479 h 120000"/>
              <a:gd name="T10" fmla="*/ 296283 w 120000"/>
              <a:gd name="T11" fmla="*/ 618834 h 120000"/>
              <a:gd name="T12" fmla="*/ 296283 w 120000"/>
              <a:gd name="T13" fmla="*/ 369452 h 120000"/>
              <a:gd name="T14" fmla="*/ 43430 w 120000"/>
              <a:gd name="T15" fmla="*/ 369452 h 120000"/>
              <a:gd name="T16" fmla="*/ 0 w 120000"/>
              <a:gd name="T17" fmla="*/ 324812 h 120000"/>
              <a:gd name="T18" fmla="*/ 43430 w 120000"/>
              <a:gd name="T19" fmla="*/ 281708 h 120000"/>
              <a:gd name="T20" fmla="*/ 296283 w 120000"/>
              <a:gd name="T21" fmla="*/ 281708 h 120000"/>
              <a:gd name="T22" fmla="*/ 296283 w 120000"/>
              <a:gd name="T23" fmla="*/ 43099 h 120000"/>
              <a:gd name="T24" fmla="*/ 339719 w 120000"/>
              <a:gd name="T25" fmla="*/ 0 h 120000"/>
              <a:gd name="T26" fmla="*/ 383155 w 120000"/>
              <a:gd name="T27" fmla="*/ 43099 h 120000"/>
              <a:gd name="T28" fmla="*/ 383155 w 120000"/>
              <a:gd name="T29" fmla="*/ 281708 h 120000"/>
              <a:gd name="T30" fmla="*/ 625147 w 120000"/>
              <a:gd name="T31" fmla="*/ 281708 h 120000"/>
              <a:gd name="T32" fmla="*/ 668583 w 120000"/>
              <a:gd name="T33" fmla="*/ 324812 h 120000"/>
              <a:gd name="T34" fmla="*/ 625147 w 120000"/>
              <a:gd name="T35" fmla="*/ 369452 h 1200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0000"/>
              <a:gd name="T55" fmla="*/ 0 h 120000"/>
              <a:gd name="T56" fmla="*/ 120000 w 120000"/>
              <a:gd name="T57" fmla="*/ 120000 h 120000"/>
            </a:gdLst>
            <a:ahLst/>
            <a:cxnLst/>
            <a:rect l="T54" t="T55" r="T56" b="T57"/>
            <a:pathLst>
              <a:path w="120000" h="120000" extrusionOk="0">
                <a:moveTo>
                  <a:pt x="111944" y="66666"/>
                </a:moveTo>
                <a:lnTo>
                  <a:pt x="111944" y="66666"/>
                </a:lnTo>
                <a:cubicBezTo>
                  <a:pt x="68611" y="66666"/>
                  <a:pt x="68611" y="66666"/>
                  <a:pt x="68611" y="66666"/>
                </a:cubicBezTo>
                <a:cubicBezTo>
                  <a:pt x="68611" y="111666"/>
                  <a:pt x="68611" y="111666"/>
                  <a:pt x="68611" y="111666"/>
                </a:cubicBezTo>
                <a:cubicBezTo>
                  <a:pt x="68611" y="115833"/>
                  <a:pt x="64722" y="119722"/>
                  <a:pt x="60833" y="119722"/>
                </a:cubicBezTo>
                <a:cubicBezTo>
                  <a:pt x="55000" y="119722"/>
                  <a:pt x="53055" y="115833"/>
                  <a:pt x="53055" y="111666"/>
                </a:cubicBezTo>
                <a:cubicBezTo>
                  <a:pt x="53055" y="66666"/>
                  <a:pt x="53055" y="66666"/>
                  <a:pt x="53055" y="66666"/>
                </a:cubicBezTo>
                <a:cubicBezTo>
                  <a:pt x="7777" y="66666"/>
                  <a:pt x="7777" y="66666"/>
                  <a:pt x="7777" y="66666"/>
                </a:cubicBezTo>
                <a:cubicBezTo>
                  <a:pt x="3888" y="66666"/>
                  <a:pt x="0" y="64722"/>
                  <a:pt x="0" y="58611"/>
                </a:cubicBezTo>
                <a:cubicBezTo>
                  <a:pt x="0" y="54722"/>
                  <a:pt x="3888" y="50833"/>
                  <a:pt x="7777" y="50833"/>
                </a:cubicBezTo>
                <a:cubicBezTo>
                  <a:pt x="53055" y="50833"/>
                  <a:pt x="53055" y="50833"/>
                  <a:pt x="53055" y="50833"/>
                </a:cubicBezTo>
                <a:cubicBezTo>
                  <a:pt x="53055" y="7777"/>
                  <a:pt x="53055" y="7777"/>
                  <a:pt x="53055" y="7777"/>
                </a:cubicBezTo>
                <a:cubicBezTo>
                  <a:pt x="53055" y="1944"/>
                  <a:pt x="55000" y="0"/>
                  <a:pt x="60833" y="0"/>
                </a:cubicBezTo>
                <a:cubicBezTo>
                  <a:pt x="64722" y="0"/>
                  <a:pt x="68611" y="1944"/>
                  <a:pt x="68611" y="7777"/>
                </a:cubicBezTo>
                <a:cubicBezTo>
                  <a:pt x="68611" y="50833"/>
                  <a:pt x="68611" y="50833"/>
                  <a:pt x="68611" y="50833"/>
                </a:cubicBezTo>
                <a:cubicBezTo>
                  <a:pt x="111944" y="50833"/>
                  <a:pt x="111944" y="50833"/>
                  <a:pt x="111944" y="50833"/>
                </a:cubicBezTo>
                <a:cubicBezTo>
                  <a:pt x="117777" y="50833"/>
                  <a:pt x="119722" y="54722"/>
                  <a:pt x="119722" y="58611"/>
                </a:cubicBezTo>
                <a:cubicBezTo>
                  <a:pt x="119722" y="64722"/>
                  <a:pt x="117777" y="66666"/>
                  <a:pt x="111944" y="66666"/>
                </a:cubicBezTo>
              </a:path>
            </a:pathLst>
          </a:custGeom>
          <a:solidFill>
            <a:schemeClr val="tx1"/>
          </a:solidFill>
          <a:ln cap="sq">
            <a:noFill/>
          </a:ln>
        </p:spPr>
        <p:txBody>
          <a:bodyPr vert="horz" wrap="square" lIns="22768" tIns="11381" rIns="22768" bIns="11381" rtlCol="0" anchor="ctr"/>
          <a:lstStyle/>
          <a:p>
            <a:pPr algn="l"/>
            <a:endParaRPr kumimoji="1" lang="zh-CN" altLang="en-US"/>
          </a:p>
        </p:txBody>
      </p:sp>
      <p:sp>
        <p:nvSpPr>
          <p:cNvPr id="13" name="标题 1"/>
          <p:cNvSpPr txBox="1"/>
          <p:nvPr/>
        </p:nvSpPr>
        <p:spPr>
          <a:xfrm>
            <a:off x="3988641" y="964358"/>
            <a:ext cx="152597" cy="151807"/>
          </a:xfrm>
          <a:custGeom>
            <a:avLst/>
            <a:gdLst>
              <a:gd name="T0" fmla="*/ 286526 w 120000"/>
              <a:gd name="T1" fmla="*/ 169333 h 120000"/>
              <a:gd name="T2" fmla="*/ 286526 w 120000"/>
              <a:gd name="T3" fmla="*/ 169333 h 120000"/>
              <a:gd name="T4" fmla="*/ 175613 w 120000"/>
              <a:gd name="T5" fmla="*/ 169333 h 120000"/>
              <a:gd name="T6" fmla="*/ 175613 w 120000"/>
              <a:gd name="T7" fmla="*/ 283634 h 120000"/>
              <a:gd name="T8" fmla="*/ 155705 w 120000"/>
              <a:gd name="T9" fmla="*/ 304096 h 120000"/>
              <a:gd name="T10" fmla="*/ 135797 w 120000"/>
              <a:gd name="T11" fmla="*/ 283634 h 120000"/>
              <a:gd name="T12" fmla="*/ 135797 w 120000"/>
              <a:gd name="T13" fmla="*/ 169333 h 120000"/>
              <a:gd name="T14" fmla="*/ 19906 w 120000"/>
              <a:gd name="T15" fmla="*/ 169333 h 120000"/>
              <a:gd name="T16" fmla="*/ 0 w 120000"/>
              <a:gd name="T17" fmla="*/ 148873 h 120000"/>
              <a:gd name="T18" fmla="*/ 19906 w 120000"/>
              <a:gd name="T19" fmla="*/ 129117 h 120000"/>
              <a:gd name="T20" fmla="*/ 135797 w 120000"/>
              <a:gd name="T21" fmla="*/ 129117 h 120000"/>
              <a:gd name="T22" fmla="*/ 135797 w 120000"/>
              <a:gd name="T23" fmla="*/ 19754 h 120000"/>
              <a:gd name="T24" fmla="*/ 155705 w 120000"/>
              <a:gd name="T25" fmla="*/ 0 h 120000"/>
              <a:gd name="T26" fmla="*/ 175613 w 120000"/>
              <a:gd name="T27" fmla="*/ 19754 h 120000"/>
              <a:gd name="T28" fmla="*/ 175613 w 120000"/>
              <a:gd name="T29" fmla="*/ 129117 h 120000"/>
              <a:gd name="T30" fmla="*/ 286526 w 120000"/>
              <a:gd name="T31" fmla="*/ 129117 h 120000"/>
              <a:gd name="T32" fmla="*/ 306434 w 120000"/>
              <a:gd name="T33" fmla="*/ 148873 h 120000"/>
              <a:gd name="T34" fmla="*/ 286526 w 120000"/>
              <a:gd name="T35" fmla="*/ 169333 h 1200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0000"/>
              <a:gd name="T55" fmla="*/ 0 h 120000"/>
              <a:gd name="T56" fmla="*/ 120000 w 120000"/>
              <a:gd name="T57" fmla="*/ 120000 h 120000"/>
            </a:gdLst>
            <a:ahLst/>
            <a:cxnLst/>
            <a:rect l="T54" t="T55" r="T56" b="T57"/>
            <a:pathLst>
              <a:path w="120000" h="120000" extrusionOk="0">
                <a:moveTo>
                  <a:pt x="111944" y="66666"/>
                </a:moveTo>
                <a:lnTo>
                  <a:pt x="111944" y="66666"/>
                </a:lnTo>
                <a:cubicBezTo>
                  <a:pt x="68611" y="66666"/>
                  <a:pt x="68611" y="66666"/>
                  <a:pt x="68611" y="66666"/>
                </a:cubicBezTo>
                <a:cubicBezTo>
                  <a:pt x="68611" y="111666"/>
                  <a:pt x="68611" y="111666"/>
                  <a:pt x="68611" y="111666"/>
                </a:cubicBezTo>
                <a:cubicBezTo>
                  <a:pt x="68611" y="115833"/>
                  <a:pt x="64722" y="119722"/>
                  <a:pt x="60833" y="119722"/>
                </a:cubicBezTo>
                <a:cubicBezTo>
                  <a:pt x="55000" y="119722"/>
                  <a:pt x="53055" y="115833"/>
                  <a:pt x="53055" y="111666"/>
                </a:cubicBezTo>
                <a:cubicBezTo>
                  <a:pt x="53055" y="66666"/>
                  <a:pt x="53055" y="66666"/>
                  <a:pt x="53055" y="66666"/>
                </a:cubicBezTo>
                <a:cubicBezTo>
                  <a:pt x="7777" y="66666"/>
                  <a:pt x="7777" y="66666"/>
                  <a:pt x="7777" y="66666"/>
                </a:cubicBezTo>
                <a:cubicBezTo>
                  <a:pt x="3888" y="66666"/>
                  <a:pt x="0" y="64722"/>
                  <a:pt x="0" y="58611"/>
                </a:cubicBezTo>
                <a:cubicBezTo>
                  <a:pt x="0" y="54722"/>
                  <a:pt x="3888" y="50833"/>
                  <a:pt x="7777" y="50833"/>
                </a:cubicBezTo>
                <a:cubicBezTo>
                  <a:pt x="53055" y="50833"/>
                  <a:pt x="53055" y="50833"/>
                  <a:pt x="53055" y="50833"/>
                </a:cubicBezTo>
                <a:cubicBezTo>
                  <a:pt x="53055" y="7777"/>
                  <a:pt x="53055" y="7777"/>
                  <a:pt x="53055" y="7777"/>
                </a:cubicBezTo>
                <a:cubicBezTo>
                  <a:pt x="53055" y="1944"/>
                  <a:pt x="55000" y="0"/>
                  <a:pt x="60833" y="0"/>
                </a:cubicBezTo>
                <a:cubicBezTo>
                  <a:pt x="64722" y="0"/>
                  <a:pt x="68611" y="1944"/>
                  <a:pt x="68611" y="7777"/>
                </a:cubicBezTo>
                <a:cubicBezTo>
                  <a:pt x="68611" y="50833"/>
                  <a:pt x="68611" y="50833"/>
                  <a:pt x="68611" y="50833"/>
                </a:cubicBezTo>
                <a:cubicBezTo>
                  <a:pt x="111944" y="50833"/>
                  <a:pt x="111944" y="50833"/>
                  <a:pt x="111944" y="50833"/>
                </a:cubicBezTo>
                <a:cubicBezTo>
                  <a:pt x="117777" y="50833"/>
                  <a:pt x="119722" y="54722"/>
                  <a:pt x="119722" y="58611"/>
                </a:cubicBezTo>
                <a:cubicBezTo>
                  <a:pt x="119722" y="64722"/>
                  <a:pt x="117777" y="66666"/>
                  <a:pt x="111944" y="66666"/>
                </a:cubicBezTo>
              </a:path>
            </a:pathLst>
          </a:custGeom>
          <a:solidFill>
            <a:schemeClr val="tx1"/>
          </a:solidFill>
          <a:ln cap="sq">
            <a:noFill/>
          </a:ln>
        </p:spPr>
        <p:txBody>
          <a:bodyPr vert="horz" wrap="square" lIns="22768" tIns="11381" rIns="22768" bIns="11381" rtlCol="0" anchor="ctr"/>
          <a:lstStyle/>
          <a:p>
            <a:pPr algn="l"/>
            <a:endParaRPr kumimoji="1" lang="zh-CN" altLang="en-US"/>
          </a:p>
        </p:txBody>
      </p:sp>
      <p:sp>
        <p:nvSpPr>
          <p:cNvPr id="14" name="标题 1"/>
          <p:cNvSpPr txBox="1"/>
          <p:nvPr/>
        </p:nvSpPr>
        <p:spPr>
          <a:xfrm>
            <a:off x="8117096" y="2958250"/>
            <a:ext cx="808056" cy="137575"/>
          </a:xfrm>
          <a:prstGeom prst="rect">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sp>
        <p:nvSpPr>
          <p:cNvPr id="15" name="标题 1"/>
          <p:cNvSpPr txBox="1"/>
          <p:nvPr/>
        </p:nvSpPr>
        <p:spPr>
          <a:xfrm>
            <a:off x="5870533" y="4926129"/>
            <a:ext cx="222306" cy="220015"/>
          </a:xfrm>
          <a:custGeom>
            <a:avLst/>
            <a:gdLst>
              <a:gd name="T0" fmla="*/ 286526 w 120000"/>
              <a:gd name="T1" fmla="*/ 169333 h 120000"/>
              <a:gd name="T2" fmla="*/ 286526 w 120000"/>
              <a:gd name="T3" fmla="*/ 169333 h 120000"/>
              <a:gd name="T4" fmla="*/ 175613 w 120000"/>
              <a:gd name="T5" fmla="*/ 169333 h 120000"/>
              <a:gd name="T6" fmla="*/ 175613 w 120000"/>
              <a:gd name="T7" fmla="*/ 283634 h 120000"/>
              <a:gd name="T8" fmla="*/ 155705 w 120000"/>
              <a:gd name="T9" fmla="*/ 304096 h 120000"/>
              <a:gd name="T10" fmla="*/ 135797 w 120000"/>
              <a:gd name="T11" fmla="*/ 283634 h 120000"/>
              <a:gd name="T12" fmla="*/ 135797 w 120000"/>
              <a:gd name="T13" fmla="*/ 169333 h 120000"/>
              <a:gd name="T14" fmla="*/ 19906 w 120000"/>
              <a:gd name="T15" fmla="*/ 169333 h 120000"/>
              <a:gd name="T16" fmla="*/ 0 w 120000"/>
              <a:gd name="T17" fmla="*/ 148873 h 120000"/>
              <a:gd name="T18" fmla="*/ 19906 w 120000"/>
              <a:gd name="T19" fmla="*/ 129117 h 120000"/>
              <a:gd name="T20" fmla="*/ 135797 w 120000"/>
              <a:gd name="T21" fmla="*/ 129117 h 120000"/>
              <a:gd name="T22" fmla="*/ 135797 w 120000"/>
              <a:gd name="T23" fmla="*/ 19754 h 120000"/>
              <a:gd name="T24" fmla="*/ 155705 w 120000"/>
              <a:gd name="T25" fmla="*/ 0 h 120000"/>
              <a:gd name="T26" fmla="*/ 175613 w 120000"/>
              <a:gd name="T27" fmla="*/ 19754 h 120000"/>
              <a:gd name="T28" fmla="*/ 175613 w 120000"/>
              <a:gd name="T29" fmla="*/ 129117 h 120000"/>
              <a:gd name="T30" fmla="*/ 286526 w 120000"/>
              <a:gd name="T31" fmla="*/ 129117 h 120000"/>
              <a:gd name="T32" fmla="*/ 306434 w 120000"/>
              <a:gd name="T33" fmla="*/ 148873 h 120000"/>
              <a:gd name="T34" fmla="*/ 286526 w 120000"/>
              <a:gd name="T35" fmla="*/ 169333 h 1200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0000"/>
              <a:gd name="T55" fmla="*/ 0 h 120000"/>
              <a:gd name="T56" fmla="*/ 120000 w 120000"/>
              <a:gd name="T57" fmla="*/ 120000 h 120000"/>
            </a:gdLst>
            <a:ahLst/>
            <a:cxnLst/>
            <a:rect l="T54" t="T55" r="T56" b="T57"/>
            <a:pathLst>
              <a:path w="120000" h="120000" extrusionOk="0">
                <a:moveTo>
                  <a:pt x="111944" y="66666"/>
                </a:moveTo>
                <a:lnTo>
                  <a:pt x="111944" y="66666"/>
                </a:lnTo>
                <a:cubicBezTo>
                  <a:pt x="68611" y="66666"/>
                  <a:pt x="68611" y="66666"/>
                  <a:pt x="68611" y="66666"/>
                </a:cubicBezTo>
                <a:cubicBezTo>
                  <a:pt x="68611" y="111666"/>
                  <a:pt x="68611" y="111666"/>
                  <a:pt x="68611" y="111666"/>
                </a:cubicBezTo>
                <a:cubicBezTo>
                  <a:pt x="68611" y="115833"/>
                  <a:pt x="64722" y="119722"/>
                  <a:pt x="60833" y="119722"/>
                </a:cubicBezTo>
                <a:cubicBezTo>
                  <a:pt x="55000" y="119722"/>
                  <a:pt x="53055" y="115833"/>
                  <a:pt x="53055" y="111666"/>
                </a:cubicBezTo>
                <a:cubicBezTo>
                  <a:pt x="53055" y="66666"/>
                  <a:pt x="53055" y="66666"/>
                  <a:pt x="53055" y="66666"/>
                </a:cubicBezTo>
                <a:cubicBezTo>
                  <a:pt x="7777" y="66666"/>
                  <a:pt x="7777" y="66666"/>
                  <a:pt x="7777" y="66666"/>
                </a:cubicBezTo>
                <a:cubicBezTo>
                  <a:pt x="3888" y="66666"/>
                  <a:pt x="0" y="64722"/>
                  <a:pt x="0" y="58611"/>
                </a:cubicBezTo>
                <a:cubicBezTo>
                  <a:pt x="0" y="54722"/>
                  <a:pt x="3888" y="50833"/>
                  <a:pt x="7777" y="50833"/>
                </a:cubicBezTo>
                <a:cubicBezTo>
                  <a:pt x="53055" y="50833"/>
                  <a:pt x="53055" y="50833"/>
                  <a:pt x="53055" y="50833"/>
                </a:cubicBezTo>
                <a:cubicBezTo>
                  <a:pt x="53055" y="7777"/>
                  <a:pt x="53055" y="7777"/>
                  <a:pt x="53055" y="7777"/>
                </a:cubicBezTo>
                <a:cubicBezTo>
                  <a:pt x="53055" y="1944"/>
                  <a:pt x="55000" y="0"/>
                  <a:pt x="60833" y="0"/>
                </a:cubicBezTo>
                <a:cubicBezTo>
                  <a:pt x="64722" y="0"/>
                  <a:pt x="68611" y="1944"/>
                  <a:pt x="68611" y="7777"/>
                </a:cubicBezTo>
                <a:cubicBezTo>
                  <a:pt x="68611" y="50833"/>
                  <a:pt x="68611" y="50833"/>
                  <a:pt x="68611" y="50833"/>
                </a:cubicBezTo>
                <a:cubicBezTo>
                  <a:pt x="111944" y="50833"/>
                  <a:pt x="111944" y="50833"/>
                  <a:pt x="111944" y="50833"/>
                </a:cubicBezTo>
                <a:cubicBezTo>
                  <a:pt x="117777" y="50833"/>
                  <a:pt x="119722" y="54722"/>
                  <a:pt x="119722" y="58611"/>
                </a:cubicBezTo>
                <a:cubicBezTo>
                  <a:pt x="119722" y="64722"/>
                  <a:pt x="117777" y="66666"/>
                  <a:pt x="111944" y="66666"/>
                </a:cubicBezTo>
              </a:path>
            </a:pathLst>
          </a:custGeom>
          <a:solidFill>
            <a:schemeClr val="tx1"/>
          </a:solidFill>
          <a:ln cap="sq">
            <a:noFill/>
          </a:ln>
        </p:spPr>
        <p:txBody>
          <a:bodyPr vert="horz" wrap="square" lIns="22768" tIns="11381" rIns="22768" bIns="11381" rtlCol="0" anchor="ctr"/>
          <a:lstStyle/>
          <a:p>
            <a:pPr algn="l"/>
            <a:endParaRPr kumimoji="1" lang="zh-CN" altLang="en-US"/>
          </a:p>
        </p:txBody>
      </p:sp>
      <p:sp>
        <p:nvSpPr>
          <p:cNvPr id="16" name="标题 1"/>
          <p:cNvSpPr txBox="1"/>
          <p:nvPr/>
        </p:nvSpPr>
        <p:spPr>
          <a:xfrm>
            <a:off x="8281980" y="404151"/>
            <a:ext cx="222306" cy="220015"/>
          </a:xfrm>
          <a:custGeom>
            <a:avLst/>
            <a:gdLst>
              <a:gd name="T0" fmla="*/ 286526 w 120000"/>
              <a:gd name="T1" fmla="*/ 169333 h 120000"/>
              <a:gd name="T2" fmla="*/ 286526 w 120000"/>
              <a:gd name="T3" fmla="*/ 169333 h 120000"/>
              <a:gd name="T4" fmla="*/ 175613 w 120000"/>
              <a:gd name="T5" fmla="*/ 169333 h 120000"/>
              <a:gd name="T6" fmla="*/ 175613 w 120000"/>
              <a:gd name="T7" fmla="*/ 283634 h 120000"/>
              <a:gd name="T8" fmla="*/ 155705 w 120000"/>
              <a:gd name="T9" fmla="*/ 304096 h 120000"/>
              <a:gd name="T10" fmla="*/ 135797 w 120000"/>
              <a:gd name="T11" fmla="*/ 283634 h 120000"/>
              <a:gd name="T12" fmla="*/ 135797 w 120000"/>
              <a:gd name="T13" fmla="*/ 169333 h 120000"/>
              <a:gd name="T14" fmla="*/ 19906 w 120000"/>
              <a:gd name="T15" fmla="*/ 169333 h 120000"/>
              <a:gd name="T16" fmla="*/ 0 w 120000"/>
              <a:gd name="T17" fmla="*/ 148873 h 120000"/>
              <a:gd name="T18" fmla="*/ 19906 w 120000"/>
              <a:gd name="T19" fmla="*/ 129117 h 120000"/>
              <a:gd name="T20" fmla="*/ 135797 w 120000"/>
              <a:gd name="T21" fmla="*/ 129117 h 120000"/>
              <a:gd name="T22" fmla="*/ 135797 w 120000"/>
              <a:gd name="T23" fmla="*/ 19754 h 120000"/>
              <a:gd name="T24" fmla="*/ 155705 w 120000"/>
              <a:gd name="T25" fmla="*/ 0 h 120000"/>
              <a:gd name="T26" fmla="*/ 175613 w 120000"/>
              <a:gd name="T27" fmla="*/ 19754 h 120000"/>
              <a:gd name="T28" fmla="*/ 175613 w 120000"/>
              <a:gd name="T29" fmla="*/ 129117 h 120000"/>
              <a:gd name="T30" fmla="*/ 286526 w 120000"/>
              <a:gd name="T31" fmla="*/ 129117 h 120000"/>
              <a:gd name="T32" fmla="*/ 306434 w 120000"/>
              <a:gd name="T33" fmla="*/ 148873 h 120000"/>
              <a:gd name="T34" fmla="*/ 286526 w 120000"/>
              <a:gd name="T35" fmla="*/ 169333 h 1200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0000"/>
              <a:gd name="T55" fmla="*/ 0 h 120000"/>
              <a:gd name="T56" fmla="*/ 120000 w 120000"/>
              <a:gd name="T57" fmla="*/ 120000 h 120000"/>
            </a:gdLst>
            <a:ahLst/>
            <a:cxnLst/>
            <a:rect l="T54" t="T55" r="T56" b="T57"/>
            <a:pathLst>
              <a:path w="120000" h="120000" extrusionOk="0">
                <a:moveTo>
                  <a:pt x="111944" y="66666"/>
                </a:moveTo>
                <a:lnTo>
                  <a:pt x="111944" y="66666"/>
                </a:lnTo>
                <a:cubicBezTo>
                  <a:pt x="68611" y="66666"/>
                  <a:pt x="68611" y="66666"/>
                  <a:pt x="68611" y="66666"/>
                </a:cubicBezTo>
                <a:cubicBezTo>
                  <a:pt x="68611" y="111666"/>
                  <a:pt x="68611" y="111666"/>
                  <a:pt x="68611" y="111666"/>
                </a:cubicBezTo>
                <a:cubicBezTo>
                  <a:pt x="68611" y="115833"/>
                  <a:pt x="64722" y="119722"/>
                  <a:pt x="60833" y="119722"/>
                </a:cubicBezTo>
                <a:cubicBezTo>
                  <a:pt x="55000" y="119722"/>
                  <a:pt x="53055" y="115833"/>
                  <a:pt x="53055" y="111666"/>
                </a:cubicBezTo>
                <a:cubicBezTo>
                  <a:pt x="53055" y="66666"/>
                  <a:pt x="53055" y="66666"/>
                  <a:pt x="53055" y="66666"/>
                </a:cubicBezTo>
                <a:cubicBezTo>
                  <a:pt x="7777" y="66666"/>
                  <a:pt x="7777" y="66666"/>
                  <a:pt x="7777" y="66666"/>
                </a:cubicBezTo>
                <a:cubicBezTo>
                  <a:pt x="3888" y="66666"/>
                  <a:pt x="0" y="64722"/>
                  <a:pt x="0" y="58611"/>
                </a:cubicBezTo>
                <a:cubicBezTo>
                  <a:pt x="0" y="54722"/>
                  <a:pt x="3888" y="50833"/>
                  <a:pt x="7777" y="50833"/>
                </a:cubicBezTo>
                <a:cubicBezTo>
                  <a:pt x="53055" y="50833"/>
                  <a:pt x="53055" y="50833"/>
                  <a:pt x="53055" y="50833"/>
                </a:cubicBezTo>
                <a:cubicBezTo>
                  <a:pt x="53055" y="7777"/>
                  <a:pt x="53055" y="7777"/>
                  <a:pt x="53055" y="7777"/>
                </a:cubicBezTo>
                <a:cubicBezTo>
                  <a:pt x="53055" y="1944"/>
                  <a:pt x="55000" y="0"/>
                  <a:pt x="60833" y="0"/>
                </a:cubicBezTo>
                <a:cubicBezTo>
                  <a:pt x="64722" y="0"/>
                  <a:pt x="68611" y="1944"/>
                  <a:pt x="68611" y="7777"/>
                </a:cubicBezTo>
                <a:cubicBezTo>
                  <a:pt x="68611" y="50833"/>
                  <a:pt x="68611" y="50833"/>
                  <a:pt x="68611" y="50833"/>
                </a:cubicBezTo>
                <a:cubicBezTo>
                  <a:pt x="111944" y="50833"/>
                  <a:pt x="111944" y="50833"/>
                  <a:pt x="111944" y="50833"/>
                </a:cubicBezTo>
                <a:cubicBezTo>
                  <a:pt x="117777" y="50833"/>
                  <a:pt x="119722" y="54722"/>
                  <a:pt x="119722" y="58611"/>
                </a:cubicBezTo>
                <a:cubicBezTo>
                  <a:pt x="119722" y="64722"/>
                  <a:pt x="117777" y="66666"/>
                  <a:pt x="111944" y="66666"/>
                </a:cubicBezTo>
              </a:path>
            </a:pathLst>
          </a:custGeom>
          <a:solidFill>
            <a:schemeClr val="tx1"/>
          </a:solidFill>
          <a:ln cap="sq">
            <a:noFill/>
          </a:ln>
        </p:spPr>
        <p:txBody>
          <a:bodyPr vert="horz" wrap="square" lIns="22768" tIns="11381" rIns="22768" bIns="11381" rtlCol="0" anchor="ctr"/>
          <a:lstStyle/>
          <a:p>
            <a:pPr algn="l"/>
            <a:endParaRPr kumimoji="1" lang="zh-CN" altLang="en-US"/>
          </a:p>
        </p:txBody>
      </p:sp>
      <p:pic>
        <p:nvPicPr>
          <p:cNvPr id="17" name="Picture 16"/>
          <p:cNvPicPr>
            <a:picLocks noChangeAspect="1"/>
          </p:cNvPicPr>
          <p:nvPr/>
        </p:nvPicPr>
        <p:blipFill>
          <a:blip r:embed="rId2">
            <a:alphaModFix/>
          </a:blip>
          <a:srcRect l="5972" t="10917" r="3197" b="14062"/>
          <a:stretch>
            <a:fillRect/>
          </a:stretch>
        </p:blipFill>
        <p:spPr>
          <a:xfrm>
            <a:off x="6822654" y="1674435"/>
            <a:ext cx="5153833" cy="4256785"/>
          </a:xfrm>
          <a:custGeom>
            <a:avLst/>
            <a:gdLst>
              <a:gd name="connsiteX0" fmla="*/ 0 w 6229141"/>
              <a:gd name="connsiteY0" fmla="*/ 0 h 5144930"/>
              <a:gd name="connsiteX1" fmla="*/ 6229141 w 6229141"/>
              <a:gd name="connsiteY1" fmla="*/ 0 h 5144930"/>
              <a:gd name="connsiteX2" fmla="*/ 6229141 w 6229141"/>
              <a:gd name="connsiteY2" fmla="*/ 5144930 h 5144930"/>
              <a:gd name="connsiteX3" fmla="*/ 0 w 6229141"/>
              <a:gd name="connsiteY3" fmla="*/ 5144930 h 5144930"/>
            </a:gdLst>
            <a:ahLst/>
            <a:cxnLst/>
            <a:rect l="l" t="t" r="r" b="b"/>
            <a:pathLst>
              <a:path w="6229141" h="5144930">
                <a:moveTo>
                  <a:pt x="0" y="0"/>
                </a:moveTo>
                <a:lnTo>
                  <a:pt x="6229141" y="0"/>
                </a:lnTo>
                <a:lnTo>
                  <a:pt x="6229141" y="5144930"/>
                </a:lnTo>
                <a:lnTo>
                  <a:pt x="0" y="5144930"/>
                </a:lnTo>
                <a:close/>
              </a:path>
            </a:pathLst>
          </a:custGeom>
          <a:noFill/>
          <a:ln>
            <a:noFill/>
          </a:ln>
        </p:spPr>
      </p:pic>
      <p:sp>
        <p:nvSpPr>
          <p:cNvPr id="18" name="标题 1"/>
          <p:cNvSpPr txBox="1"/>
          <p:nvPr/>
        </p:nvSpPr>
        <p:spPr>
          <a:xfrm>
            <a:off x="951487" y="2639602"/>
            <a:ext cx="7140210" cy="1754326"/>
          </a:xfrm>
          <a:prstGeom prst="rect">
            <a:avLst/>
          </a:prstGeom>
          <a:noFill/>
          <a:ln>
            <a:noFill/>
          </a:ln>
        </p:spPr>
        <p:txBody>
          <a:bodyPr vert="horz" wrap="square" lIns="91440" tIns="45720" rIns="91440" bIns="45720" rtlCol="0" anchor="ctr"/>
          <a:lstStyle/>
          <a:p>
            <a:pPr algn="l"/>
            <a:r>
              <a:rPr kumimoji="1" lang="en-US" altLang="zh-CN" sz="2400">
                <a:ln w="12700">
                  <a:noFill/>
                </a:ln>
                <a:solidFill>
                  <a:srgbClr val="000000">
                    <a:alpha val="100000"/>
                  </a:srgbClr>
                </a:solidFill>
                <a:latin typeface="poppins-bold"/>
                <a:ea typeface="poppins-bold"/>
                <a:cs typeface="poppins-bold"/>
              </a:rPr>
              <a:t>Introduction to Managerial Levels</a:t>
            </a:r>
            <a:endParaRPr kumimoji="1" lang="zh-CN" altLang="en-US"/>
          </a:p>
        </p:txBody>
      </p:sp>
      <p:sp>
        <p:nvSpPr>
          <p:cNvPr id="19" name="标题 1"/>
          <p:cNvSpPr txBox="1"/>
          <p:nvPr/>
        </p:nvSpPr>
        <p:spPr>
          <a:xfrm>
            <a:off x="635994" y="5471922"/>
            <a:ext cx="5461960" cy="1713235"/>
          </a:xfrm>
          <a:prstGeom prst="rect">
            <a:avLst/>
          </a:prstGeom>
          <a:noFill/>
          <a:ln>
            <a:noFill/>
          </a:ln>
        </p:spPr>
        <p:txBody>
          <a:bodyPr vert="horz" wrap="square" lIns="91440" tIns="45720" rIns="91440" bIns="45720" rtlCol="0" anchor="ctr"/>
          <a:lstStyle/>
          <a:p>
            <a:pPr algn="l"/>
            <a:r>
              <a:rPr kumimoji="1" lang="en-US" altLang="zh-CN" sz="13800">
                <a:ln w="12700">
                  <a:noFill/>
                </a:ln>
                <a:gradFill>
                  <a:gsLst>
                    <a:gs pos="0">
                      <a:schemeClr val="accent1">
                        <a:lumMod val="60000"/>
                        <a:lumOff val="40000"/>
                        <a:alpha val="60000"/>
                      </a:schemeClr>
                    </a:gs>
                    <a:gs pos="71000">
                      <a:schemeClr val="accent1">
                        <a:lumMod val="40000"/>
                        <a:lumOff val="60000"/>
                        <a:alpha val="0"/>
                      </a:schemeClr>
                    </a:gs>
                  </a:gsLst>
                  <a:lin ang="5400000" scaled="0"/>
                </a:gradFill>
                <a:latin typeface="poppins-bold"/>
                <a:ea typeface="poppins-bold"/>
                <a:cs typeface="poppins-bold"/>
              </a:rPr>
              <a:t>20XX</a:t>
            </a:r>
            <a:endParaRPr kumimoji="1" lang="zh-CN"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p:cNvSpPr txBox="1"/>
          <p:nvPr/>
        </p:nvSpPr>
        <p:spPr>
          <a:xfrm>
            <a:off x="0" y="1"/>
            <a:ext cx="12192000" cy="6858000"/>
          </a:xfrm>
          <a:prstGeom prst="rect">
            <a:avLst/>
          </a:prstGeom>
          <a:solidFill>
            <a:schemeClr val="bg1"/>
          </a:solidFill>
          <a:ln w="12700" cap="sq">
            <a:noFill/>
            <a:miter/>
          </a:ln>
        </p:spPr>
        <p:txBody>
          <a:bodyPr vert="horz" wrap="square" lIns="91440" tIns="45720" rIns="91440" bIns="45720" rtlCol="0" anchor="ctr"/>
          <a:lstStyle/>
          <a:p>
            <a:pPr algn="ctr"/>
            <a:endParaRPr kumimoji="1" lang="zh-CN" altLang="en-US"/>
          </a:p>
        </p:txBody>
      </p:sp>
      <p:sp>
        <p:nvSpPr>
          <p:cNvPr id="3" name="标题 1"/>
          <p:cNvSpPr txBox="1"/>
          <p:nvPr/>
        </p:nvSpPr>
        <p:spPr>
          <a:xfrm>
            <a:off x="8206417" y="2337997"/>
            <a:ext cx="2840596" cy="2840597"/>
          </a:xfrm>
          <a:prstGeom prst="ellipse">
            <a:avLst/>
          </a:prstGeom>
          <a:gradFill>
            <a:gsLst>
              <a:gs pos="0">
                <a:schemeClr val="accent1">
                  <a:lumMod val="60000"/>
                  <a:lumOff val="40000"/>
                </a:schemeClr>
              </a:gs>
              <a:gs pos="100000">
                <a:schemeClr val="accent1"/>
              </a:gs>
            </a:gsLst>
            <a:lin ang="3000000" scaled="0"/>
          </a:gradFill>
          <a:ln w="9525" cap="flat">
            <a:noFill/>
            <a:miter/>
          </a:ln>
          <a:effectLst>
            <a:outerShdw blurRad="381000" dist="127000" dir="2700000" algn="tl" rotWithShape="0">
              <a:schemeClr val="accent1">
                <a:alpha val="20000"/>
              </a:schemeClr>
            </a:outerShdw>
          </a:effectLst>
        </p:spPr>
        <p:txBody>
          <a:bodyPr vert="horz" wrap="square" lIns="91440" tIns="45720" rIns="91440" bIns="45720" rtlCol="0" anchor="ctr"/>
          <a:lstStyle/>
          <a:p>
            <a:pPr algn="ctr"/>
            <a:endParaRPr kumimoji="1" lang="zh-CN" altLang="en-US"/>
          </a:p>
        </p:txBody>
      </p:sp>
      <p:sp>
        <p:nvSpPr>
          <p:cNvPr id="4" name="标题 1"/>
          <p:cNvSpPr txBox="1"/>
          <p:nvPr/>
        </p:nvSpPr>
        <p:spPr>
          <a:xfrm>
            <a:off x="8965362" y="3106109"/>
            <a:ext cx="1322707" cy="1278972"/>
          </a:xfrm>
          <a:custGeom>
            <a:avLst/>
            <a:gdLst>
              <a:gd name="connsiteX0" fmla="*/ 565749 w 763907"/>
              <a:gd name="connsiteY0" fmla="*/ 529546 h 720000"/>
              <a:gd name="connsiteX1" fmla="*/ 585849 w 763907"/>
              <a:gd name="connsiteY1" fmla="*/ 537865 h 720000"/>
              <a:gd name="connsiteX2" fmla="*/ 698960 w 763907"/>
              <a:gd name="connsiteY2" fmla="*/ 650977 h 720000"/>
              <a:gd name="connsiteX3" fmla="*/ 698960 w 763907"/>
              <a:gd name="connsiteY3" fmla="*/ 691178 h 720000"/>
              <a:gd name="connsiteX4" fmla="*/ 678860 w 763907"/>
              <a:gd name="connsiteY4" fmla="*/ 699521 h 720000"/>
              <a:gd name="connsiteX5" fmla="*/ 658760 w 763907"/>
              <a:gd name="connsiteY5" fmla="*/ 691178 h 720000"/>
              <a:gd name="connsiteX6" fmla="*/ 545648 w 763907"/>
              <a:gd name="connsiteY6" fmla="*/ 578066 h 720000"/>
              <a:gd name="connsiteX7" fmla="*/ 545648 w 763907"/>
              <a:gd name="connsiteY7" fmla="*/ 537865 h 720000"/>
              <a:gd name="connsiteX8" fmla="*/ 565749 w 763907"/>
              <a:gd name="connsiteY8" fmla="*/ 529546 h 720000"/>
              <a:gd name="connsiteX9" fmla="*/ 565749 w 763907"/>
              <a:gd name="connsiteY9" fmla="*/ 359807 h 720000"/>
              <a:gd name="connsiteX10" fmla="*/ 735464 w 763907"/>
              <a:gd name="connsiteY10" fmla="*/ 359807 h 720000"/>
              <a:gd name="connsiteX11" fmla="*/ 763907 w 763907"/>
              <a:gd name="connsiteY11" fmla="*/ 388251 h 720000"/>
              <a:gd name="connsiteX12" fmla="*/ 735464 w 763907"/>
              <a:gd name="connsiteY12" fmla="*/ 416695 h 720000"/>
              <a:gd name="connsiteX13" fmla="*/ 565749 w 763907"/>
              <a:gd name="connsiteY13" fmla="*/ 416695 h 720000"/>
              <a:gd name="connsiteX14" fmla="*/ 537305 w 763907"/>
              <a:gd name="connsiteY14" fmla="*/ 388251 h 720000"/>
              <a:gd name="connsiteX15" fmla="*/ 565749 w 763907"/>
              <a:gd name="connsiteY15" fmla="*/ 359807 h 720000"/>
              <a:gd name="connsiteX16" fmla="*/ 678860 w 763907"/>
              <a:gd name="connsiteY16" fmla="*/ 77005 h 720000"/>
              <a:gd name="connsiteX17" fmla="*/ 698960 w 763907"/>
              <a:gd name="connsiteY17" fmla="*/ 85325 h 720000"/>
              <a:gd name="connsiteX18" fmla="*/ 698960 w 763907"/>
              <a:gd name="connsiteY18" fmla="*/ 125525 h 720000"/>
              <a:gd name="connsiteX19" fmla="*/ 585849 w 763907"/>
              <a:gd name="connsiteY19" fmla="*/ 238636 h 720000"/>
              <a:gd name="connsiteX20" fmla="*/ 565749 w 763907"/>
              <a:gd name="connsiteY20" fmla="*/ 246980 h 720000"/>
              <a:gd name="connsiteX21" fmla="*/ 545648 w 763907"/>
              <a:gd name="connsiteY21" fmla="*/ 238636 h 720000"/>
              <a:gd name="connsiteX22" fmla="*/ 545648 w 763907"/>
              <a:gd name="connsiteY22" fmla="*/ 198436 h 720000"/>
              <a:gd name="connsiteX23" fmla="*/ 658760 w 763907"/>
              <a:gd name="connsiteY23" fmla="*/ 85325 h 720000"/>
              <a:gd name="connsiteX24" fmla="*/ 678860 w 763907"/>
              <a:gd name="connsiteY24" fmla="*/ 77005 h 720000"/>
              <a:gd name="connsiteX25" fmla="*/ 362802 w 763907"/>
              <a:gd name="connsiteY25" fmla="*/ 5 h 720000"/>
              <a:gd name="connsiteX26" fmla="*/ 422012 w 763907"/>
              <a:gd name="connsiteY26" fmla="*/ 16490 h 720000"/>
              <a:gd name="connsiteX27" fmla="*/ 481080 w 763907"/>
              <a:gd name="connsiteY27" fmla="*/ 119457 h 720000"/>
              <a:gd name="connsiteX28" fmla="*/ 481080 w 763907"/>
              <a:gd name="connsiteY28" fmla="*/ 600631 h 720000"/>
              <a:gd name="connsiteX29" fmla="*/ 422012 w 763907"/>
              <a:gd name="connsiteY29" fmla="*/ 703598 h 720000"/>
              <a:gd name="connsiteX30" fmla="*/ 361806 w 763907"/>
              <a:gd name="connsiteY30" fmla="*/ 720000 h 720000"/>
              <a:gd name="connsiteX31" fmla="*/ 303306 w 763907"/>
              <a:gd name="connsiteY31" fmla="*/ 704546 h 720000"/>
              <a:gd name="connsiteX32" fmla="*/ 60870 w 763907"/>
              <a:gd name="connsiteY32" fmla="*/ 568300 h 720000"/>
              <a:gd name="connsiteX33" fmla="*/ 0 w 763907"/>
              <a:gd name="connsiteY33" fmla="*/ 464291 h 720000"/>
              <a:gd name="connsiteX34" fmla="*/ 0 w 763907"/>
              <a:gd name="connsiteY34" fmla="*/ 255702 h 720000"/>
              <a:gd name="connsiteX35" fmla="*/ 60870 w 763907"/>
              <a:gd name="connsiteY35" fmla="*/ 151693 h 720000"/>
              <a:gd name="connsiteX36" fmla="*/ 303306 w 763907"/>
              <a:gd name="connsiteY36" fmla="*/ 15447 h 720000"/>
              <a:gd name="connsiteX37" fmla="*/ 362802 w 763907"/>
              <a:gd name="connsiteY37" fmla="*/ 5 h 720000"/>
            </a:gdLst>
            <a:ahLst/>
            <a:cxnLst/>
            <a:rect l="l" t="t" r="r" b="b"/>
            <a:pathLst>
              <a:path w="763907" h="720000">
                <a:moveTo>
                  <a:pt x="565749" y="529546"/>
                </a:moveTo>
                <a:cubicBezTo>
                  <a:pt x="573025" y="529546"/>
                  <a:pt x="580302" y="532319"/>
                  <a:pt x="585849" y="537865"/>
                </a:cubicBezTo>
                <a:lnTo>
                  <a:pt x="698960" y="650977"/>
                </a:lnTo>
                <a:cubicBezTo>
                  <a:pt x="710054" y="662070"/>
                  <a:pt x="710054" y="680084"/>
                  <a:pt x="698960" y="691178"/>
                </a:cubicBezTo>
                <a:cubicBezTo>
                  <a:pt x="693461" y="696677"/>
                  <a:pt x="686161" y="699521"/>
                  <a:pt x="678860" y="699521"/>
                </a:cubicBezTo>
                <a:cubicBezTo>
                  <a:pt x="671560" y="699521"/>
                  <a:pt x="664259" y="696771"/>
                  <a:pt x="658760" y="691178"/>
                </a:cubicBezTo>
                <a:lnTo>
                  <a:pt x="545648" y="578066"/>
                </a:lnTo>
                <a:cubicBezTo>
                  <a:pt x="534555" y="566973"/>
                  <a:pt x="534555" y="548959"/>
                  <a:pt x="545648" y="537865"/>
                </a:cubicBezTo>
                <a:cubicBezTo>
                  <a:pt x="551195" y="532319"/>
                  <a:pt x="558471" y="529546"/>
                  <a:pt x="565749" y="529546"/>
                </a:cubicBezTo>
                <a:close/>
                <a:moveTo>
                  <a:pt x="565749" y="359807"/>
                </a:moveTo>
                <a:lnTo>
                  <a:pt x="735464" y="359807"/>
                </a:lnTo>
                <a:cubicBezTo>
                  <a:pt x="751202" y="359807"/>
                  <a:pt x="763907" y="372512"/>
                  <a:pt x="763907" y="388251"/>
                </a:cubicBezTo>
                <a:cubicBezTo>
                  <a:pt x="763907" y="403990"/>
                  <a:pt x="751107" y="416695"/>
                  <a:pt x="735464" y="416695"/>
                </a:cubicBezTo>
                <a:lnTo>
                  <a:pt x="565749" y="416695"/>
                </a:lnTo>
                <a:cubicBezTo>
                  <a:pt x="550010" y="416695"/>
                  <a:pt x="537305" y="403990"/>
                  <a:pt x="537305" y="388251"/>
                </a:cubicBezTo>
                <a:cubicBezTo>
                  <a:pt x="537305" y="372512"/>
                  <a:pt x="550010" y="359807"/>
                  <a:pt x="565749" y="359807"/>
                </a:cubicBezTo>
                <a:close/>
                <a:moveTo>
                  <a:pt x="678860" y="77005"/>
                </a:moveTo>
                <a:cubicBezTo>
                  <a:pt x="686137" y="77005"/>
                  <a:pt x="693414" y="79778"/>
                  <a:pt x="698960" y="85325"/>
                </a:cubicBezTo>
                <a:cubicBezTo>
                  <a:pt x="710054" y="96418"/>
                  <a:pt x="710054" y="114432"/>
                  <a:pt x="698960" y="125525"/>
                </a:cubicBezTo>
                <a:lnTo>
                  <a:pt x="585849" y="238636"/>
                </a:lnTo>
                <a:cubicBezTo>
                  <a:pt x="580350" y="244231"/>
                  <a:pt x="573049" y="246980"/>
                  <a:pt x="565749" y="246980"/>
                </a:cubicBezTo>
                <a:cubicBezTo>
                  <a:pt x="558448" y="246980"/>
                  <a:pt x="551147" y="244231"/>
                  <a:pt x="545648" y="238636"/>
                </a:cubicBezTo>
                <a:cubicBezTo>
                  <a:pt x="534555" y="227543"/>
                  <a:pt x="534555" y="209529"/>
                  <a:pt x="545648" y="198436"/>
                </a:cubicBezTo>
                <a:lnTo>
                  <a:pt x="658760" y="85325"/>
                </a:lnTo>
                <a:cubicBezTo>
                  <a:pt x="664306" y="79778"/>
                  <a:pt x="671583" y="77005"/>
                  <a:pt x="678860" y="77005"/>
                </a:cubicBezTo>
                <a:close/>
                <a:moveTo>
                  <a:pt x="362802" y="5"/>
                </a:moveTo>
                <a:cubicBezTo>
                  <a:pt x="383186" y="183"/>
                  <a:pt x="403524" y="5682"/>
                  <a:pt x="422012" y="16490"/>
                </a:cubicBezTo>
                <a:cubicBezTo>
                  <a:pt x="458989" y="38108"/>
                  <a:pt x="481080" y="76601"/>
                  <a:pt x="481080" y="119457"/>
                </a:cubicBezTo>
                <a:lnTo>
                  <a:pt x="481080" y="600631"/>
                </a:lnTo>
                <a:cubicBezTo>
                  <a:pt x="481080" y="643486"/>
                  <a:pt x="458989" y="681980"/>
                  <a:pt x="422012" y="703598"/>
                </a:cubicBezTo>
                <a:cubicBezTo>
                  <a:pt x="403240" y="714501"/>
                  <a:pt x="382475" y="720000"/>
                  <a:pt x="361806" y="720000"/>
                </a:cubicBezTo>
                <a:cubicBezTo>
                  <a:pt x="341706" y="720000"/>
                  <a:pt x="321700" y="714881"/>
                  <a:pt x="303306" y="704546"/>
                </a:cubicBezTo>
                <a:lnTo>
                  <a:pt x="60870" y="568300"/>
                </a:lnTo>
                <a:cubicBezTo>
                  <a:pt x="23324" y="547157"/>
                  <a:pt x="0" y="507336"/>
                  <a:pt x="0" y="464291"/>
                </a:cubicBezTo>
                <a:lnTo>
                  <a:pt x="0" y="255702"/>
                </a:lnTo>
                <a:cubicBezTo>
                  <a:pt x="0" y="212657"/>
                  <a:pt x="23324" y="172742"/>
                  <a:pt x="60870" y="151693"/>
                </a:cubicBezTo>
                <a:lnTo>
                  <a:pt x="303306" y="15447"/>
                </a:lnTo>
                <a:cubicBezTo>
                  <a:pt x="321984" y="4970"/>
                  <a:pt x="342417" y="-173"/>
                  <a:pt x="362802" y="5"/>
                </a:cubicBezTo>
                <a:close/>
              </a:path>
            </a:pathLst>
          </a:custGeom>
          <a:solidFill>
            <a:schemeClr val="bg1"/>
          </a:solidFill>
          <a:ln w="1860" cap="flat">
            <a:noFill/>
            <a:miter/>
          </a:ln>
        </p:spPr>
        <p:txBody>
          <a:bodyPr vert="horz" wrap="square" lIns="91440" tIns="45720" rIns="91440" bIns="45720" rtlCol="0" anchor="ctr"/>
          <a:lstStyle/>
          <a:p>
            <a:pPr algn="l"/>
            <a:endParaRPr kumimoji="1" lang="zh-CN" altLang="en-US"/>
          </a:p>
        </p:txBody>
      </p:sp>
      <p:sp>
        <p:nvSpPr>
          <p:cNvPr id="5" name="标题 1"/>
          <p:cNvSpPr txBox="1"/>
          <p:nvPr/>
        </p:nvSpPr>
        <p:spPr>
          <a:xfrm flipH="1">
            <a:off x="1767286" y="1841500"/>
            <a:ext cx="6480000" cy="1152000"/>
          </a:xfrm>
          <a:prstGeom prst="roundRect">
            <a:avLst>
              <a:gd name="adj" fmla="val 50000"/>
            </a:avLst>
          </a:prstGeom>
          <a:solidFill>
            <a:schemeClr val="bg1"/>
          </a:solidFill>
          <a:ln w="9525" cap="flat">
            <a:noFill/>
            <a:miter/>
          </a:ln>
          <a:effectLst>
            <a:outerShdw blurRad="254000" dist="76200" dir="2700000" algn="tl" rotWithShape="0">
              <a:schemeClr val="accent1">
                <a:alpha val="20000"/>
              </a:schemeClr>
            </a:outerShdw>
          </a:effectLst>
        </p:spPr>
        <p:txBody>
          <a:bodyPr vert="horz" wrap="square" lIns="91440" tIns="45720" rIns="91440" bIns="45720" rtlCol="0" anchor="ctr"/>
          <a:lstStyle/>
          <a:p>
            <a:pPr algn="ctr"/>
            <a:endParaRPr kumimoji="1" lang="zh-CN" altLang="en-US"/>
          </a:p>
        </p:txBody>
      </p:sp>
      <p:sp>
        <p:nvSpPr>
          <p:cNvPr id="6" name="标题 1"/>
          <p:cNvSpPr txBox="1"/>
          <p:nvPr/>
        </p:nvSpPr>
        <p:spPr>
          <a:xfrm>
            <a:off x="7242546" y="2021500"/>
            <a:ext cx="792000" cy="792000"/>
          </a:xfrm>
          <a:prstGeom prst="ellipse">
            <a:avLst/>
          </a:prstGeom>
          <a:gradFill>
            <a:gsLst>
              <a:gs pos="0">
                <a:schemeClr val="accent1">
                  <a:lumMod val="20000"/>
                  <a:lumOff val="80000"/>
                  <a:alpha val="100000"/>
                </a:schemeClr>
              </a:gs>
              <a:gs pos="100000">
                <a:schemeClr val="accent1"/>
              </a:gs>
            </a:gsLst>
            <a:lin ang="3000000" scaled="0"/>
          </a:gradFill>
          <a:ln w="57150" cap="rnd">
            <a:noFill/>
            <a:round/>
          </a:ln>
          <a:effectLst/>
        </p:spPr>
        <p:txBody>
          <a:bodyPr vert="horz" wrap="square" lIns="91440" tIns="45720" rIns="91440" bIns="45720" rtlCol="0" anchor="ctr"/>
          <a:lstStyle/>
          <a:p>
            <a:pPr algn="ctr"/>
            <a:endParaRPr kumimoji="1" lang="zh-CN" altLang="en-US"/>
          </a:p>
        </p:txBody>
      </p:sp>
      <p:sp>
        <p:nvSpPr>
          <p:cNvPr id="7" name="标题 1"/>
          <p:cNvSpPr txBox="1"/>
          <p:nvPr/>
        </p:nvSpPr>
        <p:spPr>
          <a:xfrm>
            <a:off x="2218147" y="1975411"/>
            <a:ext cx="4824000" cy="276999"/>
          </a:xfrm>
          <a:prstGeom prst="rect">
            <a:avLst/>
          </a:prstGeom>
          <a:noFill/>
          <a:ln>
            <a:noFill/>
          </a:ln>
        </p:spPr>
        <p:txBody>
          <a:bodyPr vert="horz" wrap="square" lIns="0" tIns="0" rIns="0" bIns="0" rtlCol="0" anchor="t"/>
          <a:lstStyle/>
          <a:p>
            <a:pPr algn="l"/>
            <a:r>
              <a:rPr kumimoji="1" lang="en-US" altLang="zh-CN" sz="1600">
                <a:ln w="12700">
                  <a:noFill/>
                </a:ln>
                <a:solidFill>
                  <a:srgbClr val="262626">
                    <a:alpha val="100000"/>
                  </a:srgbClr>
                </a:solidFill>
                <a:latin typeface="poppins-bold"/>
                <a:ea typeface="poppins-bold"/>
                <a:cs typeface="poppins-bold"/>
              </a:rPr>
              <a:t>Top-Level Management</a:t>
            </a:r>
            <a:endParaRPr kumimoji="1" lang="zh-CN" altLang="en-US"/>
          </a:p>
        </p:txBody>
      </p:sp>
      <p:sp>
        <p:nvSpPr>
          <p:cNvPr id="8" name="标题 1"/>
          <p:cNvSpPr txBox="1"/>
          <p:nvPr/>
        </p:nvSpPr>
        <p:spPr>
          <a:xfrm>
            <a:off x="2218148" y="2252640"/>
            <a:ext cx="4824000" cy="648000"/>
          </a:xfrm>
          <a:prstGeom prst="rect">
            <a:avLst/>
          </a:prstGeom>
          <a:noFill/>
          <a:ln>
            <a:noFill/>
          </a:ln>
        </p:spPr>
        <p:txBody>
          <a:bodyPr vert="horz" wrap="square" lIns="0" tIns="0" rIns="0" bIns="0" rtlCol="0" anchor="t"/>
          <a:lstStyle/>
          <a:p>
            <a:pPr algn="l"/>
            <a:r>
              <a:rPr kumimoji="1" lang="en-US" altLang="zh-CN" sz="1200">
                <a:ln w="12700">
                  <a:noFill/>
                </a:ln>
                <a:solidFill>
                  <a:srgbClr val="262626">
                    <a:alpha val="100000"/>
                  </a:srgbClr>
                </a:solidFill>
                <a:latin typeface="Poppins"/>
                <a:ea typeface="Poppins"/>
                <a:cs typeface="Poppins"/>
              </a:rPr>
              <a:t>Top- level management consists of senior executives who make strategic decisions that shape the direction and policies of the organization, focusing on long- term goals.</a:t>
            </a:r>
            <a:endParaRPr kumimoji="1" lang="zh-CN" altLang="en-US"/>
          </a:p>
        </p:txBody>
      </p:sp>
      <p:sp>
        <p:nvSpPr>
          <p:cNvPr id="9" name="标题 1"/>
          <p:cNvSpPr txBox="1"/>
          <p:nvPr/>
        </p:nvSpPr>
        <p:spPr>
          <a:xfrm>
            <a:off x="7458544" y="2237500"/>
            <a:ext cx="360004" cy="360000"/>
          </a:xfrm>
          <a:custGeom>
            <a:avLst/>
            <a:gdLst>
              <a:gd name="connsiteX0" fmla="*/ 438553 w 720000"/>
              <a:gd name="connsiteY0" fmla="*/ 189601 h 720000"/>
              <a:gd name="connsiteX1" fmla="*/ 373556 w 720000"/>
              <a:gd name="connsiteY1" fmla="*/ 216451 h 720000"/>
              <a:gd name="connsiteX2" fmla="*/ 232180 w 720000"/>
              <a:gd name="connsiteY2" fmla="*/ 357827 h 720000"/>
              <a:gd name="connsiteX3" fmla="*/ 191861 w 720000"/>
              <a:gd name="connsiteY3" fmla="*/ 528226 h 720000"/>
              <a:gd name="connsiteX4" fmla="*/ 362260 w 720000"/>
              <a:gd name="connsiteY4" fmla="*/ 487907 h 720000"/>
              <a:gd name="connsiteX5" fmla="*/ 503636 w 720000"/>
              <a:gd name="connsiteY5" fmla="*/ 346444 h 720000"/>
              <a:gd name="connsiteX6" fmla="*/ 503636 w 720000"/>
              <a:gd name="connsiteY6" fmla="*/ 216365 h 720000"/>
              <a:gd name="connsiteX7" fmla="*/ 438553 w 720000"/>
              <a:gd name="connsiteY7" fmla="*/ 189601 h 720000"/>
              <a:gd name="connsiteX8" fmla="*/ 438553 w 720000"/>
              <a:gd name="connsiteY8" fmla="*/ 141636 h 720000"/>
              <a:gd name="connsiteX9" fmla="*/ 537524 w 720000"/>
              <a:gd name="connsiteY9" fmla="*/ 182476 h 720000"/>
              <a:gd name="connsiteX10" fmla="*/ 537524 w 720000"/>
              <a:gd name="connsiteY10" fmla="*/ 380420 h 720000"/>
              <a:gd name="connsiteX11" fmla="*/ 396149 w 720000"/>
              <a:gd name="connsiteY11" fmla="*/ 521796 h 720000"/>
              <a:gd name="connsiteX12" fmla="*/ 141637 w 720000"/>
              <a:gd name="connsiteY12" fmla="*/ 578364 h 720000"/>
              <a:gd name="connsiteX13" fmla="*/ 198205 w 720000"/>
              <a:gd name="connsiteY13" fmla="*/ 323852 h 720000"/>
              <a:gd name="connsiteX14" fmla="*/ 339581 w 720000"/>
              <a:gd name="connsiteY14" fmla="*/ 182476 h 720000"/>
              <a:gd name="connsiteX15" fmla="*/ 438553 w 720000"/>
              <a:gd name="connsiteY15" fmla="*/ 141636 h 720000"/>
              <a:gd name="connsiteX16" fmla="*/ 120000 w 720000"/>
              <a:gd name="connsiteY16" fmla="*/ 47965 h 720000"/>
              <a:gd name="connsiteX17" fmla="*/ 47965 w 720000"/>
              <a:gd name="connsiteY17" fmla="*/ 120000 h 720000"/>
              <a:gd name="connsiteX18" fmla="*/ 47965 w 720000"/>
              <a:gd name="connsiteY18" fmla="*/ 600000 h 720000"/>
              <a:gd name="connsiteX19" fmla="*/ 120000 w 720000"/>
              <a:gd name="connsiteY19" fmla="*/ 672035 h 720000"/>
              <a:gd name="connsiteX20" fmla="*/ 600000 w 720000"/>
              <a:gd name="connsiteY20" fmla="*/ 672035 h 720000"/>
              <a:gd name="connsiteX21" fmla="*/ 672035 w 720000"/>
              <a:gd name="connsiteY21" fmla="*/ 600000 h 720000"/>
              <a:gd name="connsiteX22" fmla="*/ 672035 w 720000"/>
              <a:gd name="connsiteY22" fmla="*/ 120000 h 720000"/>
              <a:gd name="connsiteX23" fmla="*/ 600000 w 720000"/>
              <a:gd name="connsiteY23" fmla="*/ 47965 h 720000"/>
              <a:gd name="connsiteX24" fmla="*/ 120000 w 720000"/>
              <a:gd name="connsiteY24" fmla="*/ 0 h 720000"/>
              <a:gd name="connsiteX25" fmla="*/ 600000 w 720000"/>
              <a:gd name="connsiteY25" fmla="*/ 0 h 720000"/>
              <a:gd name="connsiteX26" fmla="*/ 720000 w 720000"/>
              <a:gd name="connsiteY26" fmla="*/ 120000 h 720000"/>
              <a:gd name="connsiteX27" fmla="*/ 720000 w 720000"/>
              <a:gd name="connsiteY27" fmla="*/ 600000 h 720000"/>
              <a:gd name="connsiteX28" fmla="*/ 600000 w 720000"/>
              <a:gd name="connsiteY28" fmla="*/ 720000 h 720000"/>
              <a:gd name="connsiteX29" fmla="*/ 120000 w 720000"/>
              <a:gd name="connsiteY29" fmla="*/ 720000 h 720000"/>
              <a:gd name="connsiteX30" fmla="*/ 0 w 720000"/>
              <a:gd name="connsiteY30" fmla="*/ 600000 h 720000"/>
              <a:gd name="connsiteX31" fmla="*/ 0 w 720000"/>
              <a:gd name="connsiteY31" fmla="*/ 120000 h 720000"/>
              <a:gd name="connsiteX32" fmla="*/ 120000 w 720000"/>
              <a:gd name="connsiteY32" fmla="*/ 0 h 720000"/>
            </a:gdLst>
            <a:ahLst/>
            <a:cxnLst/>
            <a:rect l="l" t="t" r="r" b="b"/>
            <a:pathLst>
              <a:path w="720000" h="720000">
                <a:moveTo>
                  <a:pt x="438553" y="189601"/>
                </a:moveTo>
                <a:cubicBezTo>
                  <a:pt x="413875" y="189601"/>
                  <a:pt x="390761" y="199073"/>
                  <a:pt x="373556" y="216451"/>
                </a:cubicBezTo>
                <a:lnTo>
                  <a:pt x="232180" y="357827"/>
                </a:lnTo>
                <a:cubicBezTo>
                  <a:pt x="212456" y="377465"/>
                  <a:pt x="197336" y="453584"/>
                  <a:pt x="191861" y="528226"/>
                </a:cubicBezTo>
                <a:cubicBezTo>
                  <a:pt x="266503" y="522665"/>
                  <a:pt x="342622" y="507545"/>
                  <a:pt x="362260" y="487907"/>
                </a:cubicBezTo>
                <a:lnTo>
                  <a:pt x="503636" y="346444"/>
                </a:lnTo>
                <a:cubicBezTo>
                  <a:pt x="539523" y="310557"/>
                  <a:pt x="539523" y="252252"/>
                  <a:pt x="503636" y="216365"/>
                </a:cubicBezTo>
                <a:cubicBezTo>
                  <a:pt x="486344" y="199073"/>
                  <a:pt x="463230" y="189601"/>
                  <a:pt x="438553" y="189601"/>
                </a:cubicBezTo>
                <a:close/>
                <a:moveTo>
                  <a:pt x="438553" y="141636"/>
                </a:moveTo>
                <a:cubicBezTo>
                  <a:pt x="474440" y="141636"/>
                  <a:pt x="510327" y="155191"/>
                  <a:pt x="537524" y="182476"/>
                </a:cubicBezTo>
                <a:cubicBezTo>
                  <a:pt x="592007" y="236872"/>
                  <a:pt x="592007" y="325938"/>
                  <a:pt x="537524" y="380420"/>
                </a:cubicBezTo>
                <a:lnTo>
                  <a:pt x="396149" y="521796"/>
                </a:lnTo>
                <a:cubicBezTo>
                  <a:pt x="341753" y="576278"/>
                  <a:pt x="141637" y="578364"/>
                  <a:pt x="141637" y="578364"/>
                </a:cubicBezTo>
                <a:cubicBezTo>
                  <a:pt x="141637" y="578364"/>
                  <a:pt x="143723" y="378334"/>
                  <a:pt x="198205" y="323852"/>
                </a:cubicBezTo>
                <a:lnTo>
                  <a:pt x="339581" y="182476"/>
                </a:lnTo>
                <a:cubicBezTo>
                  <a:pt x="366778" y="155278"/>
                  <a:pt x="402666" y="141636"/>
                  <a:pt x="438553" y="141636"/>
                </a:cubicBezTo>
                <a:close/>
                <a:moveTo>
                  <a:pt x="120000" y="47965"/>
                </a:moveTo>
                <a:cubicBezTo>
                  <a:pt x="80290" y="47965"/>
                  <a:pt x="47965" y="80290"/>
                  <a:pt x="47965" y="120000"/>
                </a:cubicBezTo>
                <a:lnTo>
                  <a:pt x="47965" y="600000"/>
                </a:lnTo>
                <a:cubicBezTo>
                  <a:pt x="47965" y="639711"/>
                  <a:pt x="80290" y="672035"/>
                  <a:pt x="120000" y="672035"/>
                </a:cubicBezTo>
                <a:lnTo>
                  <a:pt x="600000" y="672035"/>
                </a:lnTo>
                <a:cubicBezTo>
                  <a:pt x="639711" y="672035"/>
                  <a:pt x="672035" y="639711"/>
                  <a:pt x="672035" y="600000"/>
                </a:cubicBezTo>
                <a:lnTo>
                  <a:pt x="672035" y="120000"/>
                </a:lnTo>
                <a:cubicBezTo>
                  <a:pt x="672035" y="80290"/>
                  <a:pt x="639711" y="47965"/>
                  <a:pt x="600000" y="47965"/>
                </a:cubicBezTo>
                <a:close/>
                <a:moveTo>
                  <a:pt x="120000" y="0"/>
                </a:moveTo>
                <a:lnTo>
                  <a:pt x="600000" y="0"/>
                </a:lnTo>
                <a:cubicBezTo>
                  <a:pt x="666040" y="0"/>
                  <a:pt x="720000" y="54048"/>
                  <a:pt x="720000" y="120000"/>
                </a:cubicBezTo>
                <a:lnTo>
                  <a:pt x="720000" y="600000"/>
                </a:lnTo>
                <a:cubicBezTo>
                  <a:pt x="720000" y="666039"/>
                  <a:pt x="666040" y="720000"/>
                  <a:pt x="600000" y="720000"/>
                </a:cubicBezTo>
                <a:lnTo>
                  <a:pt x="120000" y="720000"/>
                </a:lnTo>
                <a:cubicBezTo>
                  <a:pt x="53961" y="720000"/>
                  <a:pt x="0" y="666039"/>
                  <a:pt x="0" y="600000"/>
                </a:cubicBezTo>
                <a:lnTo>
                  <a:pt x="0" y="120000"/>
                </a:lnTo>
                <a:cubicBezTo>
                  <a:pt x="0" y="53961"/>
                  <a:pt x="53961" y="0"/>
                  <a:pt x="120000" y="0"/>
                </a:cubicBezTo>
                <a:close/>
              </a:path>
            </a:pathLst>
          </a:custGeom>
          <a:solidFill>
            <a:schemeClr val="bg1"/>
          </a:solidFill>
          <a:ln w="9525" cap="sq">
            <a:noFill/>
            <a:miter/>
          </a:ln>
        </p:spPr>
        <p:txBody>
          <a:bodyPr vert="horz" wrap="square" lIns="91440" tIns="45720" rIns="91440" bIns="45720" rtlCol="0" anchor="ctr"/>
          <a:lstStyle/>
          <a:p>
            <a:pPr algn="ctr"/>
            <a:endParaRPr kumimoji="1" lang="zh-CN" altLang="en-US"/>
          </a:p>
        </p:txBody>
      </p:sp>
      <p:sp>
        <p:nvSpPr>
          <p:cNvPr id="10" name="标题 1"/>
          <p:cNvSpPr txBox="1"/>
          <p:nvPr/>
        </p:nvSpPr>
        <p:spPr>
          <a:xfrm flipH="1">
            <a:off x="1144986" y="3182295"/>
            <a:ext cx="6480000" cy="1152000"/>
          </a:xfrm>
          <a:prstGeom prst="roundRect">
            <a:avLst>
              <a:gd name="adj" fmla="val 50000"/>
            </a:avLst>
          </a:prstGeom>
          <a:solidFill>
            <a:schemeClr val="bg1"/>
          </a:solidFill>
          <a:ln w="9525" cap="flat">
            <a:noFill/>
            <a:miter/>
          </a:ln>
          <a:effectLst>
            <a:outerShdw blurRad="254000" dist="76200" dir="2700000" algn="tl" rotWithShape="0">
              <a:schemeClr val="accent1">
                <a:alpha val="20000"/>
              </a:schemeClr>
            </a:outerShdw>
          </a:effectLst>
        </p:spPr>
        <p:txBody>
          <a:bodyPr vert="horz" wrap="square" lIns="91440" tIns="45720" rIns="91440" bIns="45720" rtlCol="0" anchor="ctr"/>
          <a:lstStyle/>
          <a:p>
            <a:pPr algn="ctr"/>
            <a:endParaRPr kumimoji="1" lang="zh-CN" altLang="en-US"/>
          </a:p>
        </p:txBody>
      </p:sp>
      <p:sp>
        <p:nvSpPr>
          <p:cNvPr id="11" name="标题 1"/>
          <p:cNvSpPr txBox="1"/>
          <p:nvPr/>
        </p:nvSpPr>
        <p:spPr>
          <a:xfrm>
            <a:off x="6620244" y="3362295"/>
            <a:ext cx="792000" cy="792000"/>
          </a:xfrm>
          <a:prstGeom prst="ellipse">
            <a:avLst/>
          </a:prstGeom>
          <a:gradFill>
            <a:gsLst>
              <a:gs pos="0">
                <a:schemeClr val="accent1">
                  <a:lumMod val="20000"/>
                  <a:lumOff val="80000"/>
                  <a:alpha val="100000"/>
                </a:schemeClr>
              </a:gs>
              <a:gs pos="100000">
                <a:schemeClr val="accent1"/>
              </a:gs>
            </a:gsLst>
            <a:lin ang="3000000" scaled="0"/>
          </a:gradFill>
          <a:ln w="57150" cap="rnd">
            <a:noFill/>
            <a:round/>
          </a:ln>
          <a:effectLst/>
        </p:spPr>
        <p:txBody>
          <a:bodyPr vert="horz" wrap="square" lIns="91440" tIns="45720" rIns="91440" bIns="45720" rtlCol="0" anchor="ctr"/>
          <a:lstStyle/>
          <a:p>
            <a:pPr algn="ctr"/>
            <a:endParaRPr kumimoji="1" lang="zh-CN" altLang="en-US"/>
          </a:p>
        </p:txBody>
      </p:sp>
      <p:sp>
        <p:nvSpPr>
          <p:cNvPr id="12" name="标题 1"/>
          <p:cNvSpPr txBox="1"/>
          <p:nvPr/>
        </p:nvSpPr>
        <p:spPr>
          <a:xfrm>
            <a:off x="1595846" y="3316207"/>
            <a:ext cx="4824000" cy="276999"/>
          </a:xfrm>
          <a:prstGeom prst="rect">
            <a:avLst/>
          </a:prstGeom>
          <a:noFill/>
          <a:ln>
            <a:noFill/>
          </a:ln>
        </p:spPr>
        <p:txBody>
          <a:bodyPr vert="horz" wrap="square" lIns="0" tIns="0" rIns="0" bIns="0" rtlCol="0" anchor="t"/>
          <a:lstStyle/>
          <a:p>
            <a:pPr algn="l"/>
            <a:r>
              <a:rPr kumimoji="1" lang="en-US" altLang="zh-CN" sz="1600">
                <a:ln w="12700">
                  <a:noFill/>
                </a:ln>
                <a:solidFill>
                  <a:srgbClr val="262626">
                    <a:alpha val="100000"/>
                  </a:srgbClr>
                </a:solidFill>
                <a:latin typeface="poppins-bold"/>
                <a:ea typeface="poppins-bold"/>
                <a:cs typeface="poppins-bold"/>
              </a:rPr>
              <a:t>Middle-Level Management</a:t>
            </a:r>
            <a:endParaRPr kumimoji="1" lang="zh-CN" altLang="en-US"/>
          </a:p>
        </p:txBody>
      </p:sp>
      <p:sp>
        <p:nvSpPr>
          <p:cNvPr id="13" name="标题 1"/>
          <p:cNvSpPr txBox="1"/>
          <p:nvPr/>
        </p:nvSpPr>
        <p:spPr>
          <a:xfrm>
            <a:off x="1595847" y="3593437"/>
            <a:ext cx="4824000" cy="648000"/>
          </a:xfrm>
          <a:prstGeom prst="rect">
            <a:avLst/>
          </a:prstGeom>
          <a:noFill/>
          <a:ln>
            <a:noFill/>
          </a:ln>
        </p:spPr>
        <p:txBody>
          <a:bodyPr vert="horz" wrap="square" lIns="0" tIns="0" rIns="0" bIns="0" rtlCol="0" anchor="t"/>
          <a:lstStyle/>
          <a:p>
            <a:pPr algn="l"/>
            <a:r>
              <a:rPr kumimoji="1" lang="en-US" altLang="zh-CN" sz="918">
                <a:ln w="12700">
                  <a:noFill/>
                </a:ln>
                <a:solidFill>
                  <a:srgbClr val="262626">
                    <a:alpha val="100000"/>
                  </a:srgbClr>
                </a:solidFill>
                <a:latin typeface="Poppins"/>
                <a:ea typeface="Poppins"/>
                <a:cs typeface="Poppins"/>
              </a:rPr>
              <a:t>Middle- level management acts as a bridge between top- level and lower- level managers, implementing policies and overseeing departments to ensure alignment with organizational objectives.</a:t>
            </a:r>
            <a:endParaRPr kumimoji="1" lang="zh-CN" altLang="en-US"/>
          </a:p>
        </p:txBody>
      </p:sp>
      <p:sp>
        <p:nvSpPr>
          <p:cNvPr id="14" name="标题 1"/>
          <p:cNvSpPr txBox="1"/>
          <p:nvPr/>
        </p:nvSpPr>
        <p:spPr>
          <a:xfrm>
            <a:off x="6836244" y="3609410"/>
            <a:ext cx="360000" cy="297770"/>
          </a:xfrm>
          <a:custGeom>
            <a:avLst/>
            <a:gdLst>
              <a:gd name="connsiteX0" fmla="*/ 153878 w 870468"/>
              <a:gd name="connsiteY0" fmla="*/ 353026 h 720000"/>
              <a:gd name="connsiteX1" fmla="*/ 449972 w 870468"/>
              <a:gd name="connsiteY1" fmla="*/ 353026 h 720000"/>
              <a:gd name="connsiteX2" fmla="*/ 489985 w 870468"/>
              <a:gd name="connsiteY2" fmla="*/ 393039 h 720000"/>
              <a:gd name="connsiteX3" fmla="*/ 449972 w 870468"/>
              <a:gd name="connsiteY3" fmla="*/ 433051 h 720000"/>
              <a:gd name="connsiteX4" fmla="*/ 153878 w 870468"/>
              <a:gd name="connsiteY4" fmla="*/ 433051 h 720000"/>
              <a:gd name="connsiteX5" fmla="*/ 113865 w 870468"/>
              <a:gd name="connsiteY5" fmla="*/ 393039 h 720000"/>
              <a:gd name="connsiteX6" fmla="*/ 153878 w 870468"/>
              <a:gd name="connsiteY6" fmla="*/ 353026 h 720000"/>
              <a:gd name="connsiteX7" fmla="*/ 68708 w 870468"/>
              <a:gd name="connsiteY7" fmla="*/ 275858 h 720000"/>
              <a:gd name="connsiteX8" fmla="*/ 68708 w 870468"/>
              <a:gd name="connsiteY8" fmla="*/ 603735 h 720000"/>
              <a:gd name="connsiteX9" fmla="*/ 116266 w 870468"/>
              <a:gd name="connsiteY9" fmla="*/ 651293 h 720000"/>
              <a:gd name="connsiteX10" fmla="*/ 598821 w 870468"/>
              <a:gd name="connsiteY10" fmla="*/ 651293 h 720000"/>
              <a:gd name="connsiteX11" fmla="*/ 754317 w 870468"/>
              <a:gd name="connsiteY11" fmla="*/ 651293 h 720000"/>
              <a:gd name="connsiteX12" fmla="*/ 801875 w 870468"/>
              <a:gd name="connsiteY12" fmla="*/ 603735 h 720000"/>
              <a:gd name="connsiteX13" fmla="*/ 801875 w 870468"/>
              <a:gd name="connsiteY13" fmla="*/ 275858 h 720000"/>
              <a:gd name="connsiteX14" fmla="*/ 598821 w 870468"/>
              <a:gd name="connsiteY14" fmla="*/ 275858 h 720000"/>
              <a:gd name="connsiteX15" fmla="*/ 116266 w 870468"/>
              <a:gd name="connsiteY15" fmla="*/ 68593 h 720000"/>
              <a:gd name="connsiteX16" fmla="*/ 68708 w 870468"/>
              <a:gd name="connsiteY16" fmla="*/ 116151 h 720000"/>
              <a:gd name="connsiteX17" fmla="*/ 68708 w 870468"/>
              <a:gd name="connsiteY17" fmla="*/ 207265 h 720000"/>
              <a:gd name="connsiteX18" fmla="*/ 598821 w 870468"/>
              <a:gd name="connsiteY18" fmla="*/ 207265 h 720000"/>
              <a:gd name="connsiteX19" fmla="*/ 801875 w 870468"/>
              <a:gd name="connsiteY19" fmla="*/ 207265 h 720000"/>
              <a:gd name="connsiteX20" fmla="*/ 801875 w 870468"/>
              <a:gd name="connsiteY20" fmla="*/ 116151 h 720000"/>
              <a:gd name="connsiteX21" fmla="*/ 754317 w 870468"/>
              <a:gd name="connsiteY21" fmla="*/ 68593 h 720000"/>
              <a:gd name="connsiteX22" fmla="*/ 598821 w 870468"/>
              <a:gd name="connsiteY22" fmla="*/ 68593 h 720000"/>
              <a:gd name="connsiteX23" fmla="*/ 116266 w 870468"/>
              <a:gd name="connsiteY23" fmla="*/ 0 h 720000"/>
              <a:gd name="connsiteX24" fmla="*/ 598821 w 870468"/>
              <a:gd name="connsiteY24" fmla="*/ 0 h 720000"/>
              <a:gd name="connsiteX25" fmla="*/ 754317 w 870468"/>
              <a:gd name="connsiteY25" fmla="*/ 0 h 720000"/>
              <a:gd name="connsiteX26" fmla="*/ 870468 w 870468"/>
              <a:gd name="connsiteY26" fmla="*/ 116151 h 720000"/>
              <a:gd name="connsiteX27" fmla="*/ 870468 w 870468"/>
              <a:gd name="connsiteY27" fmla="*/ 241562 h 720000"/>
              <a:gd name="connsiteX28" fmla="*/ 870468 w 870468"/>
              <a:gd name="connsiteY28" fmla="*/ 603735 h 720000"/>
              <a:gd name="connsiteX29" fmla="*/ 754317 w 870468"/>
              <a:gd name="connsiteY29" fmla="*/ 720000 h 720000"/>
              <a:gd name="connsiteX30" fmla="*/ 598821 w 870468"/>
              <a:gd name="connsiteY30" fmla="*/ 720000 h 720000"/>
              <a:gd name="connsiteX31" fmla="*/ 116266 w 870468"/>
              <a:gd name="connsiteY31" fmla="*/ 720000 h 720000"/>
              <a:gd name="connsiteX32" fmla="*/ 115 w 870468"/>
              <a:gd name="connsiteY32" fmla="*/ 603849 h 720000"/>
              <a:gd name="connsiteX33" fmla="*/ 115 w 870468"/>
              <a:gd name="connsiteY33" fmla="*/ 241841 h 720000"/>
              <a:gd name="connsiteX34" fmla="*/ 0 w 870468"/>
              <a:gd name="connsiteY34" fmla="*/ 241562 h 720000"/>
              <a:gd name="connsiteX35" fmla="*/ 115 w 870468"/>
              <a:gd name="connsiteY35" fmla="*/ 241284 h 720000"/>
              <a:gd name="connsiteX36" fmla="*/ 115 w 870468"/>
              <a:gd name="connsiteY36" fmla="*/ 116151 h 720000"/>
              <a:gd name="connsiteX37" fmla="*/ 116266 w 870468"/>
              <a:gd name="connsiteY37" fmla="*/ 0 h 720000"/>
            </a:gdLst>
            <a:ahLst/>
            <a:cxnLst/>
            <a:rect l="l" t="t" r="r" b="b"/>
            <a:pathLst>
              <a:path w="870468" h="720000">
                <a:moveTo>
                  <a:pt x="153878" y="353026"/>
                </a:moveTo>
                <a:lnTo>
                  <a:pt x="449972" y="353026"/>
                </a:lnTo>
                <a:cubicBezTo>
                  <a:pt x="472036" y="353026"/>
                  <a:pt x="489985" y="370975"/>
                  <a:pt x="489985" y="393039"/>
                </a:cubicBezTo>
                <a:cubicBezTo>
                  <a:pt x="489985" y="415103"/>
                  <a:pt x="472150" y="433051"/>
                  <a:pt x="449972" y="433051"/>
                </a:cubicBezTo>
                <a:lnTo>
                  <a:pt x="153878" y="433051"/>
                </a:lnTo>
                <a:cubicBezTo>
                  <a:pt x="131814" y="433051"/>
                  <a:pt x="113865" y="415103"/>
                  <a:pt x="113865" y="393039"/>
                </a:cubicBezTo>
                <a:cubicBezTo>
                  <a:pt x="113865" y="370975"/>
                  <a:pt x="131814" y="353026"/>
                  <a:pt x="153878" y="353026"/>
                </a:cubicBezTo>
                <a:close/>
                <a:moveTo>
                  <a:pt x="68708" y="275858"/>
                </a:moveTo>
                <a:lnTo>
                  <a:pt x="68708" y="603735"/>
                </a:lnTo>
                <a:cubicBezTo>
                  <a:pt x="68708" y="630029"/>
                  <a:pt x="90087" y="651293"/>
                  <a:pt x="116266" y="651293"/>
                </a:cubicBezTo>
                <a:lnTo>
                  <a:pt x="598821" y="651293"/>
                </a:lnTo>
                <a:lnTo>
                  <a:pt x="754317" y="651293"/>
                </a:lnTo>
                <a:cubicBezTo>
                  <a:pt x="780611" y="651293"/>
                  <a:pt x="801875" y="629915"/>
                  <a:pt x="801875" y="603735"/>
                </a:cubicBezTo>
                <a:lnTo>
                  <a:pt x="801875" y="275858"/>
                </a:lnTo>
                <a:lnTo>
                  <a:pt x="598821" y="275858"/>
                </a:lnTo>
                <a:close/>
                <a:moveTo>
                  <a:pt x="116266" y="68593"/>
                </a:moveTo>
                <a:cubicBezTo>
                  <a:pt x="89972" y="68593"/>
                  <a:pt x="68708" y="89972"/>
                  <a:pt x="68708" y="116151"/>
                </a:cubicBezTo>
                <a:lnTo>
                  <a:pt x="68708" y="207265"/>
                </a:lnTo>
                <a:lnTo>
                  <a:pt x="598821" y="207265"/>
                </a:lnTo>
                <a:lnTo>
                  <a:pt x="801875" y="207265"/>
                </a:lnTo>
                <a:lnTo>
                  <a:pt x="801875" y="116151"/>
                </a:lnTo>
                <a:cubicBezTo>
                  <a:pt x="801875" y="89857"/>
                  <a:pt x="780497" y="68593"/>
                  <a:pt x="754317" y="68593"/>
                </a:cubicBezTo>
                <a:lnTo>
                  <a:pt x="598821" y="68593"/>
                </a:lnTo>
                <a:close/>
                <a:moveTo>
                  <a:pt x="116266" y="0"/>
                </a:moveTo>
                <a:lnTo>
                  <a:pt x="598821" y="0"/>
                </a:lnTo>
                <a:lnTo>
                  <a:pt x="754317" y="0"/>
                </a:lnTo>
                <a:cubicBezTo>
                  <a:pt x="818338" y="0"/>
                  <a:pt x="870468" y="52131"/>
                  <a:pt x="870468" y="116151"/>
                </a:cubicBezTo>
                <a:lnTo>
                  <a:pt x="870468" y="241562"/>
                </a:lnTo>
                <a:lnTo>
                  <a:pt x="870468" y="603735"/>
                </a:lnTo>
                <a:cubicBezTo>
                  <a:pt x="870468" y="667869"/>
                  <a:pt x="818338" y="720000"/>
                  <a:pt x="754317" y="720000"/>
                </a:cubicBezTo>
                <a:lnTo>
                  <a:pt x="598821" y="720000"/>
                </a:lnTo>
                <a:lnTo>
                  <a:pt x="116266" y="720000"/>
                </a:lnTo>
                <a:cubicBezTo>
                  <a:pt x="52246" y="720000"/>
                  <a:pt x="115" y="667869"/>
                  <a:pt x="115" y="603849"/>
                </a:cubicBezTo>
                <a:lnTo>
                  <a:pt x="115" y="241841"/>
                </a:lnTo>
                <a:lnTo>
                  <a:pt x="0" y="241562"/>
                </a:lnTo>
                <a:lnTo>
                  <a:pt x="115" y="241284"/>
                </a:lnTo>
                <a:lnTo>
                  <a:pt x="115" y="116151"/>
                </a:lnTo>
                <a:cubicBezTo>
                  <a:pt x="115" y="52131"/>
                  <a:pt x="52246" y="0"/>
                  <a:pt x="116266" y="0"/>
                </a:cubicBezTo>
                <a:close/>
              </a:path>
            </a:pathLst>
          </a:custGeom>
          <a:solidFill>
            <a:schemeClr val="bg1"/>
          </a:solidFill>
          <a:ln w="9525" cap="sq">
            <a:noFill/>
            <a:miter/>
          </a:ln>
        </p:spPr>
        <p:txBody>
          <a:bodyPr vert="horz" wrap="square" lIns="91440" tIns="45720" rIns="91440" bIns="45720" rtlCol="0" anchor="ctr"/>
          <a:lstStyle/>
          <a:p>
            <a:pPr algn="ctr"/>
            <a:endParaRPr kumimoji="1" lang="zh-CN" altLang="en-US"/>
          </a:p>
        </p:txBody>
      </p:sp>
      <p:sp>
        <p:nvSpPr>
          <p:cNvPr id="15" name="标题 1"/>
          <p:cNvSpPr txBox="1"/>
          <p:nvPr/>
        </p:nvSpPr>
        <p:spPr>
          <a:xfrm flipH="1">
            <a:off x="1767286" y="4523090"/>
            <a:ext cx="6480000" cy="1152000"/>
          </a:xfrm>
          <a:prstGeom prst="roundRect">
            <a:avLst>
              <a:gd name="adj" fmla="val 50000"/>
            </a:avLst>
          </a:prstGeom>
          <a:solidFill>
            <a:schemeClr val="bg1"/>
          </a:solidFill>
          <a:ln w="9525" cap="flat">
            <a:noFill/>
            <a:miter/>
          </a:ln>
          <a:effectLst>
            <a:outerShdw blurRad="254000" dist="76200" dir="2700000" algn="tl" rotWithShape="0">
              <a:schemeClr val="accent1">
                <a:alpha val="20000"/>
              </a:schemeClr>
            </a:outerShdw>
          </a:effectLst>
        </p:spPr>
        <p:txBody>
          <a:bodyPr vert="horz" wrap="square" lIns="91440" tIns="45720" rIns="91440" bIns="45720" rtlCol="0" anchor="ctr"/>
          <a:lstStyle/>
          <a:p>
            <a:pPr algn="ctr"/>
            <a:endParaRPr kumimoji="1" lang="zh-CN" altLang="en-US"/>
          </a:p>
        </p:txBody>
      </p:sp>
      <p:sp>
        <p:nvSpPr>
          <p:cNvPr id="16" name="标题 1"/>
          <p:cNvSpPr txBox="1"/>
          <p:nvPr/>
        </p:nvSpPr>
        <p:spPr>
          <a:xfrm>
            <a:off x="7242546" y="4703090"/>
            <a:ext cx="792000" cy="792000"/>
          </a:xfrm>
          <a:prstGeom prst="ellipse">
            <a:avLst/>
          </a:prstGeom>
          <a:gradFill>
            <a:gsLst>
              <a:gs pos="0">
                <a:schemeClr val="accent1">
                  <a:lumMod val="20000"/>
                  <a:lumOff val="80000"/>
                  <a:alpha val="100000"/>
                </a:schemeClr>
              </a:gs>
              <a:gs pos="100000">
                <a:schemeClr val="accent1"/>
              </a:gs>
            </a:gsLst>
            <a:lin ang="3000000" scaled="0"/>
          </a:gradFill>
          <a:ln w="57150" cap="rnd">
            <a:noFill/>
            <a:round/>
          </a:ln>
          <a:effectLst/>
        </p:spPr>
        <p:txBody>
          <a:bodyPr vert="horz" wrap="square" lIns="91440" tIns="45720" rIns="91440" bIns="45720" rtlCol="0" anchor="ctr"/>
          <a:lstStyle/>
          <a:p>
            <a:pPr algn="ctr"/>
            <a:endParaRPr kumimoji="1" lang="zh-CN" altLang="en-US"/>
          </a:p>
        </p:txBody>
      </p:sp>
      <p:sp>
        <p:nvSpPr>
          <p:cNvPr id="17" name="标题 1"/>
          <p:cNvSpPr txBox="1"/>
          <p:nvPr/>
        </p:nvSpPr>
        <p:spPr>
          <a:xfrm>
            <a:off x="2218147" y="4657003"/>
            <a:ext cx="4824000" cy="276999"/>
          </a:xfrm>
          <a:prstGeom prst="rect">
            <a:avLst/>
          </a:prstGeom>
          <a:noFill/>
          <a:ln>
            <a:noFill/>
          </a:ln>
        </p:spPr>
        <p:txBody>
          <a:bodyPr vert="horz" wrap="square" lIns="0" tIns="0" rIns="0" bIns="0" rtlCol="0" anchor="t"/>
          <a:lstStyle/>
          <a:p>
            <a:pPr algn="l"/>
            <a:r>
              <a:rPr kumimoji="1" lang="en-US" altLang="zh-CN" sz="1600">
                <a:ln w="12700">
                  <a:noFill/>
                </a:ln>
                <a:solidFill>
                  <a:srgbClr val="262626">
                    <a:alpha val="100000"/>
                  </a:srgbClr>
                </a:solidFill>
                <a:latin typeface="poppins-bold"/>
                <a:ea typeface="poppins-bold"/>
                <a:cs typeface="poppins-bold"/>
              </a:rPr>
              <a:t>Lower-Level Management</a:t>
            </a:r>
            <a:endParaRPr kumimoji="1" lang="zh-CN" altLang="en-US"/>
          </a:p>
        </p:txBody>
      </p:sp>
      <p:sp>
        <p:nvSpPr>
          <p:cNvPr id="18" name="标题 1"/>
          <p:cNvSpPr txBox="1"/>
          <p:nvPr/>
        </p:nvSpPr>
        <p:spPr>
          <a:xfrm>
            <a:off x="2218148" y="4934231"/>
            <a:ext cx="4824000" cy="648000"/>
          </a:xfrm>
          <a:prstGeom prst="rect">
            <a:avLst/>
          </a:prstGeom>
          <a:noFill/>
          <a:ln>
            <a:noFill/>
          </a:ln>
        </p:spPr>
        <p:txBody>
          <a:bodyPr vert="horz" wrap="square" lIns="0" tIns="0" rIns="0" bIns="0" rtlCol="0" anchor="t"/>
          <a:lstStyle/>
          <a:p>
            <a:pPr algn="l"/>
            <a:r>
              <a:rPr kumimoji="1" lang="en-US" altLang="zh-CN" sz="1200">
                <a:ln w="12700">
                  <a:noFill/>
                </a:ln>
                <a:solidFill>
                  <a:srgbClr val="262626">
                    <a:alpha val="100000"/>
                  </a:srgbClr>
                </a:solidFill>
                <a:latin typeface="Poppins"/>
                <a:ea typeface="Poppins"/>
                <a:cs typeface="Poppins"/>
              </a:rPr>
              <a:t>Lower- level management involves direct supervision of employees and day- to- day operations, ensuring tasks are completed effectively while addressing immediate issues.</a:t>
            </a:r>
            <a:endParaRPr kumimoji="1" lang="zh-CN" altLang="en-US"/>
          </a:p>
        </p:txBody>
      </p:sp>
      <p:sp>
        <p:nvSpPr>
          <p:cNvPr id="19" name="标题 1"/>
          <p:cNvSpPr txBox="1"/>
          <p:nvPr/>
        </p:nvSpPr>
        <p:spPr>
          <a:xfrm>
            <a:off x="7476546" y="4914080"/>
            <a:ext cx="324000" cy="370021"/>
          </a:xfrm>
          <a:custGeom>
            <a:avLst/>
            <a:gdLst>
              <a:gd name="connsiteX0" fmla="*/ 1449958 w 1449958"/>
              <a:gd name="connsiteY0" fmla="*/ 669913 h 1655898"/>
              <a:gd name="connsiteX1" fmla="*/ 1449586 w 1449958"/>
              <a:gd name="connsiteY1" fmla="*/ 666192 h 1655898"/>
              <a:gd name="connsiteX2" fmla="*/ 1449586 w 1449958"/>
              <a:gd name="connsiteY2" fmla="*/ 665634 h 1655898"/>
              <a:gd name="connsiteX3" fmla="*/ 1448098 w 1449958"/>
              <a:gd name="connsiteY3" fmla="*/ 658006 h 1655898"/>
              <a:gd name="connsiteX4" fmla="*/ 1445307 w 1449958"/>
              <a:gd name="connsiteY4" fmla="*/ 650379 h 1655898"/>
              <a:gd name="connsiteX5" fmla="*/ 1443633 w 1449958"/>
              <a:gd name="connsiteY5" fmla="*/ 646844 h 1655898"/>
              <a:gd name="connsiteX6" fmla="*/ 1441772 w 1449958"/>
              <a:gd name="connsiteY6" fmla="*/ 643496 h 1655898"/>
              <a:gd name="connsiteX7" fmla="*/ 1441400 w 1449958"/>
              <a:gd name="connsiteY7" fmla="*/ 643124 h 1655898"/>
              <a:gd name="connsiteX8" fmla="*/ 1439354 w 1449958"/>
              <a:gd name="connsiteY8" fmla="*/ 640147 h 1655898"/>
              <a:gd name="connsiteX9" fmla="*/ 1439168 w 1449958"/>
              <a:gd name="connsiteY9" fmla="*/ 639775 h 1655898"/>
              <a:gd name="connsiteX10" fmla="*/ 1436936 w 1449958"/>
              <a:gd name="connsiteY10" fmla="*/ 636798 h 1655898"/>
              <a:gd name="connsiteX11" fmla="*/ 1436378 w 1449958"/>
              <a:gd name="connsiteY11" fmla="*/ 636240 h 1655898"/>
              <a:gd name="connsiteX12" fmla="*/ 1433773 w 1449958"/>
              <a:gd name="connsiteY12" fmla="*/ 633450 h 1655898"/>
              <a:gd name="connsiteX13" fmla="*/ 816136 w 1449958"/>
              <a:gd name="connsiteY13" fmla="*/ 15813 h 1655898"/>
              <a:gd name="connsiteX14" fmla="*/ 813346 w 1449958"/>
              <a:gd name="connsiteY14" fmla="*/ 13208 h 1655898"/>
              <a:gd name="connsiteX15" fmla="*/ 812788 w 1449958"/>
              <a:gd name="connsiteY15" fmla="*/ 12650 h 1655898"/>
              <a:gd name="connsiteX16" fmla="*/ 809997 w 1449958"/>
              <a:gd name="connsiteY16" fmla="*/ 10418 h 1655898"/>
              <a:gd name="connsiteX17" fmla="*/ 809625 w 1449958"/>
              <a:gd name="connsiteY17" fmla="*/ 10232 h 1655898"/>
              <a:gd name="connsiteX18" fmla="*/ 806834 w 1449958"/>
              <a:gd name="connsiteY18" fmla="*/ 8372 h 1655898"/>
              <a:gd name="connsiteX19" fmla="*/ 806276 w 1449958"/>
              <a:gd name="connsiteY19" fmla="*/ 8000 h 1655898"/>
              <a:gd name="connsiteX20" fmla="*/ 802928 w 1449958"/>
              <a:gd name="connsiteY20" fmla="*/ 6139 h 1655898"/>
              <a:gd name="connsiteX21" fmla="*/ 802742 w 1449958"/>
              <a:gd name="connsiteY21" fmla="*/ 6139 h 1655898"/>
              <a:gd name="connsiteX22" fmla="*/ 799207 w 1449958"/>
              <a:gd name="connsiteY22" fmla="*/ 4465 h 1655898"/>
              <a:gd name="connsiteX23" fmla="*/ 799021 w 1449958"/>
              <a:gd name="connsiteY23" fmla="*/ 4465 h 1655898"/>
              <a:gd name="connsiteX24" fmla="*/ 791580 w 1449958"/>
              <a:gd name="connsiteY24" fmla="*/ 1860 h 1655898"/>
              <a:gd name="connsiteX25" fmla="*/ 791394 w 1449958"/>
              <a:gd name="connsiteY25" fmla="*/ 1860 h 1655898"/>
              <a:gd name="connsiteX26" fmla="*/ 783766 w 1449958"/>
              <a:gd name="connsiteY26" fmla="*/ 372 h 1655898"/>
              <a:gd name="connsiteX27" fmla="*/ 783022 w 1449958"/>
              <a:gd name="connsiteY27" fmla="*/ 372 h 1655898"/>
              <a:gd name="connsiteX28" fmla="*/ 779301 w 1449958"/>
              <a:gd name="connsiteY28" fmla="*/ 0 h 1655898"/>
              <a:gd name="connsiteX29" fmla="*/ 261751 w 1449958"/>
              <a:gd name="connsiteY29" fmla="*/ 0 h 1655898"/>
              <a:gd name="connsiteX30" fmla="*/ 0 w 1449958"/>
              <a:gd name="connsiteY30" fmla="*/ 261751 h 1655898"/>
              <a:gd name="connsiteX31" fmla="*/ 0 w 1449958"/>
              <a:gd name="connsiteY31" fmla="*/ 1394148 h 1655898"/>
              <a:gd name="connsiteX32" fmla="*/ 261751 w 1449958"/>
              <a:gd name="connsiteY32" fmla="*/ 1655899 h 1655898"/>
              <a:gd name="connsiteX33" fmla="*/ 1188207 w 1449958"/>
              <a:gd name="connsiteY33" fmla="*/ 1655899 h 1655898"/>
              <a:gd name="connsiteX34" fmla="*/ 1449958 w 1449958"/>
              <a:gd name="connsiteY34" fmla="*/ 1394148 h 1655898"/>
              <a:gd name="connsiteX35" fmla="*/ 1449958 w 1449958"/>
              <a:gd name="connsiteY35" fmla="*/ 672889 h 1655898"/>
              <a:gd name="connsiteX36" fmla="*/ 1449958 w 1449958"/>
              <a:gd name="connsiteY36" fmla="*/ 669913 h 1655898"/>
              <a:gd name="connsiteX37" fmla="*/ 832321 w 1449958"/>
              <a:gd name="connsiteY37" fmla="*/ 466948 h 1655898"/>
              <a:gd name="connsiteX38" fmla="*/ 832321 w 1449958"/>
              <a:gd name="connsiteY38" fmla="*/ 189942 h 1655898"/>
              <a:gd name="connsiteX39" fmla="*/ 1259458 w 1449958"/>
              <a:gd name="connsiteY39" fmla="*/ 617079 h 1655898"/>
              <a:gd name="connsiteX40" fmla="*/ 982452 w 1449958"/>
              <a:gd name="connsiteY40" fmla="*/ 617079 h 1655898"/>
              <a:gd name="connsiteX41" fmla="*/ 832321 w 1449958"/>
              <a:gd name="connsiteY41" fmla="*/ 466948 h 1655898"/>
              <a:gd name="connsiteX42" fmla="*/ 1338337 w 1449958"/>
              <a:gd name="connsiteY42" fmla="*/ 1393403 h 1655898"/>
              <a:gd name="connsiteX43" fmla="*/ 1188207 w 1449958"/>
              <a:gd name="connsiteY43" fmla="*/ 1543534 h 1655898"/>
              <a:gd name="connsiteX44" fmla="*/ 261751 w 1449958"/>
              <a:gd name="connsiteY44" fmla="*/ 1543534 h 1655898"/>
              <a:gd name="connsiteX45" fmla="*/ 111621 w 1449958"/>
              <a:gd name="connsiteY45" fmla="*/ 1393403 h 1655898"/>
              <a:gd name="connsiteX46" fmla="*/ 111621 w 1449958"/>
              <a:gd name="connsiteY46" fmla="*/ 261007 h 1655898"/>
              <a:gd name="connsiteX47" fmla="*/ 261751 w 1449958"/>
              <a:gd name="connsiteY47" fmla="*/ 110877 h 1655898"/>
              <a:gd name="connsiteX48" fmla="*/ 720700 w 1449958"/>
              <a:gd name="connsiteY48" fmla="*/ 110877 h 1655898"/>
              <a:gd name="connsiteX49" fmla="*/ 720700 w 1449958"/>
              <a:gd name="connsiteY49" fmla="*/ 466948 h 1655898"/>
              <a:gd name="connsiteX50" fmla="*/ 982452 w 1449958"/>
              <a:gd name="connsiteY50" fmla="*/ 728700 h 1655898"/>
              <a:gd name="connsiteX51" fmla="*/ 1338523 w 1449958"/>
              <a:gd name="connsiteY51" fmla="*/ 728700 h 1655898"/>
              <a:gd name="connsiteX52" fmla="*/ 1338523 w 1449958"/>
              <a:gd name="connsiteY52" fmla="*/ 1393403 h 1655898"/>
            </a:gdLst>
            <a:ahLst/>
            <a:cxnLst/>
            <a:rect l="l" t="t" r="r" b="b"/>
            <a:pathLst>
              <a:path w="1449958" h="1655898">
                <a:moveTo>
                  <a:pt x="1449958" y="669913"/>
                </a:moveTo>
                <a:cubicBezTo>
                  <a:pt x="1449958" y="668610"/>
                  <a:pt x="1449772" y="667308"/>
                  <a:pt x="1449586" y="666192"/>
                </a:cubicBezTo>
                <a:lnTo>
                  <a:pt x="1449586" y="665634"/>
                </a:lnTo>
                <a:cubicBezTo>
                  <a:pt x="1449214" y="663029"/>
                  <a:pt x="1448656" y="660425"/>
                  <a:pt x="1448098" y="658006"/>
                </a:cubicBezTo>
                <a:cubicBezTo>
                  <a:pt x="1447354" y="655402"/>
                  <a:pt x="1446423" y="652797"/>
                  <a:pt x="1445307" y="650379"/>
                </a:cubicBezTo>
                <a:cubicBezTo>
                  <a:pt x="1444749" y="649077"/>
                  <a:pt x="1444191" y="647960"/>
                  <a:pt x="1443633" y="646844"/>
                </a:cubicBezTo>
                <a:cubicBezTo>
                  <a:pt x="1443075" y="645728"/>
                  <a:pt x="1442331" y="644612"/>
                  <a:pt x="1441772" y="643496"/>
                </a:cubicBezTo>
                <a:cubicBezTo>
                  <a:pt x="1441587" y="643310"/>
                  <a:pt x="1441587" y="643124"/>
                  <a:pt x="1441400" y="643124"/>
                </a:cubicBezTo>
                <a:cubicBezTo>
                  <a:pt x="1440842" y="642193"/>
                  <a:pt x="1440098" y="641077"/>
                  <a:pt x="1439354" y="640147"/>
                </a:cubicBezTo>
                <a:cubicBezTo>
                  <a:pt x="1439354" y="640147"/>
                  <a:pt x="1439168" y="639961"/>
                  <a:pt x="1439168" y="639775"/>
                </a:cubicBezTo>
                <a:cubicBezTo>
                  <a:pt x="1438424" y="638845"/>
                  <a:pt x="1437680" y="637729"/>
                  <a:pt x="1436936" y="636798"/>
                </a:cubicBezTo>
                <a:lnTo>
                  <a:pt x="1436378" y="636240"/>
                </a:lnTo>
                <a:cubicBezTo>
                  <a:pt x="1435633" y="635310"/>
                  <a:pt x="1434703" y="634380"/>
                  <a:pt x="1433773" y="633450"/>
                </a:cubicBezTo>
                <a:lnTo>
                  <a:pt x="816136" y="15813"/>
                </a:lnTo>
                <a:cubicBezTo>
                  <a:pt x="815206" y="14883"/>
                  <a:pt x="814276" y="14139"/>
                  <a:pt x="813346" y="13208"/>
                </a:cubicBezTo>
                <a:lnTo>
                  <a:pt x="812788" y="12650"/>
                </a:lnTo>
                <a:lnTo>
                  <a:pt x="809997" y="10418"/>
                </a:lnTo>
                <a:cubicBezTo>
                  <a:pt x="809811" y="10418"/>
                  <a:pt x="809811" y="10232"/>
                  <a:pt x="809625" y="10232"/>
                </a:cubicBezTo>
                <a:cubicBezTo>
                  <a:pt x="808695" y="9488"/>
                  <a:pt x="807765" y="8930"/>
                  <a:pt x="806834" y="8372"/>
                </a:cubicBezTo>
                <a:cubicBezTo>
                  <a:pt x="806649" y="8186"/>
                  <a:pt x="806462" y="8186"/>
                  <a:pt x="806276" y="8000"/>
                </a:cubicBezTo>
                <a:cubicBezTo>
                  <a:pt x="805160" y="7255"/>
                  <a:pt x="804044" y="6697"/>
                  <a:pt x="802928" y="6139"/>
                </a:cubicBezTo>
                <a:lnTo>
                  <a:pt x="802742" y="6139"/>
                </a:lnTo>
                <a:cubicBezTo>
                  <a:pt x="801626" y="5581"/>
                  <a:pt x="800509" y="5023"/>
                  <a:pt x="799207" y="4465"/>
                </a:cubicBezTo>
                <a:lnTo>
                  <a:pt x="799021" y="4465"/>
                </a:lnTo>
                <a:cubicBezTo>
                  <a:pt x="796603" y="3349"/>
                  <a:pt x="793998" y="2418"/>
                  <a:pt x="791580" y="1860"/>
                </a:cubicBezTo>
                <a:lnTo>
                  <a:pt x="791394" y="1860"/>
                </a:lnTo>
                <a:cubicBezTo>
                  <a:pt x="788975" y="1116"/>
                  <a:pt x="786371" y="744"/>
                  <a:pt x="783766" y="372"/>
                </a:cubicBezTo>
                <a:lnTo>
                  <a:pt x="783022" y="372"/>
                </a:lnTo>
                <a:cubicBezTo>
                  <a:pt x="781720" y="186"/>
                  <a:pt x="780604" y="186"/>
                  <a:pt x="779301" y="0"/>
                </a:cubicBezTo>
                <a:lnTo>
                  <a:pt x="261751" y="0"/>
                </a:lnTo>
                <a:cubicBezTo>
                  <a:pt x="117388" y="0"/>
                  <a:pt x="0" y="117388"/>
                  <a:pt x="0" y="261751"/>
                </a:cubicBezTo>
                <a:lnTo>
                  <a:pt x="0" y="1394148"/>
                </a:lnTo>
                <a:cubicBezTo>
                  <a:pt x="0" y="1538511"/>
                  <a:pt x="117388" y="1655899"/>
                  <a:pt x="261751" y="1655899"/>
                </a:cubicBezTo>
                <a:lnTo>
                  <a:pt x="1188207" y="1655899"/>
                </a:lnTo>
                <a:cubicBezTo>
                  <a:pt x="1332570" y="1655899"/>
                  <a:pt x="1449958" y="1538511"/>
                  <a:pt x="1449958" y="1394148"/>
                </a:cubicBezTo>
                <a:lnTo>
                  <a:pt x="1449958" y="672889"/>
                </a:lnTo>
                <a:lnTo>
                  <a:pt x="1449958" y="669913"/>
                </a:lnTo>
                <a:close/>
                <a:moveTo>
                  <a:pt x="832321" y="466948"/>
                </a:moveTo>
                <a:lnTo>
                  <a:pt x="832321" y="189942"/>
                </a:lnTo>
                <a:lnTo>
                  <a:pt x="1259458" y="617079"/>
                </a:lnTo>
                <a:lnTo>
                  <a:pt x="982452" y="617079"/>
                </a:lnTo>
                <a:cubicBezTo>
                  <a:pt x="899666" y="617079"/>
                  <a:pt x="832321" y="549734"/>
                  <a:pt x="832321" y="466948"/>
                </a:cubicBezTo>
                <a:close/>
                <a:moveTo>
                  <a:pt x="1338337" y="1393403"/>
                </a:moveTo>
                <a:cubicBezTo>
                  <a:pt x="1338337" y="1476189"/>
                  <a:pt x="1270992" y="1543534"/>
                  <a:pt x="1188207" y="1543534"/>
                </a:cubicBezTo>
                <a:lnTo>
                  <a:pt x="261751" y="1543534"/>
                </a:lnTo>
                <a:cubicBezTo>
                  <a:pt x="178966" y="1543534"/>
                  <a:pt x="111621" y="1476189"/>
                  <a:pt x="111621" y="1393403"/>
                </a:cubicBezTo>
                <a:lnTo>
                  <a:pt x="111621" y="261007"/>
                </a:lnTo>
                <a:cubicBezTo>
                  <a:pt x="111621" y="178222"/>
                  <a:pt x="178966" y="110877"/>
                  <a:pt x="261751" y="110877"/>
                </a:cubicBezTo>
                <a:lnTo>
                  <a:pt x="720700" y="110877"/>
                </a:lnTo>
                <a:lnTo>
                  <a:pt x="720700" y="466948"/>
                </a:lnTo>
                <a:cubicBezTo>
                  <a:pt x="720700" y="611312"/>
                  <a:pt x="838088" y="728700"/>
                  <a:pt x="982452" y="728700"/>
                </a:cubicBezTo>
                <a:lnTo>
                  <a:pt x="1338523" y="728700"/>
                </a:lnTo>
                <a:lnTo>
                  <a:pt x="1338523" y="1393403"/>
                </a:lnTo>
                <a:close/>
              </a:path>
            </a:pathLst>
          </a:custGeom>
          <a:solidFill>
            <a:schemeClr val="bg1"/>
          </a:solidFill>
          <a:ln w="9525" cap="sq">
            <a:noFill/>
            <a:miter/>
          </a:ln>
        </p:spPr>
        <p:txBody>
          <a:bodyPr vert="horz" wrap="square" lIns="91440" tIns="45720" rIns="91440" bIns="45720" rtlCol="0" anchor="ctr"/>
          <a:lstStyle/>
          <a:p>
            <a:pPr algn="ctr"/>
            <a:endParaRPr kumimoji="1" lang="zh-CN" altLang="en-US"/>
          </a:p>
        </p:txBody>
      </p:sp>
      <p:sp>
        <p:nvSpPr>
          <p:cNvPr id="20" name="标题 1"/>
          <p:cNvSpPr txBox="1"/>
          <p:nvPr/>
        </p:nvSpPr>
        <p:spPr>
          <a:xfrm>
            <a:off x="810592" y="263750"/>
            <a:ext cx="10878487" cy="432000"/>
          </a:xfrm>
          <a:prstGeom prst="rect">
            <a:avLst/>
          </a:prstGeom>
          <a:noFill/>
          <a:ln>
            <a:noFill/>
          </a:ln>
        </p:spPr>
        <p:txBody>
          <a:bodyPr vert="horz" wrap="square" lIns="0" tIns="0" rIns="0" bIns="0" rtlCol="0" anchor="ctr"/>
          <a:lstStyle/>
          <a:p>
            <a:pPr algn="l"/>
            <a:r>
              <a:rPr kumimoji="1" lang="en-US" altLang="zh-CN" sz="3200">
                <a:ln w="12700">
                  <a:noFill/>
                </a:ln>
                <a:solidFill>
                  <a:srgbClr val="000000">
                    <a:alpha val="100000"/>
                  </a:srgbClr>
                </a:solidFill>
                <a:latin typeface="poppins-bold"/>
                <a:ea typeface="poppins-bold"/>
                <a:cs typeface="poppins-bold"/>
              </a:rPr>
              <a:t>Hierarchical Levels of Management</a:t>
            </a:r>
            <a:endParaRPr kumimoji="1" lang="zh-CN" altLang="en-US"/>
          </a:p>
        </p:txBody>
      </p:sp>
      <p:sp>
        <p:nvSpPr>
          <p:cNvPr id="21" name="标题 1"/>
          <p:cNvSpPr txBox="1"/>
          <p:nvPr/>
        </p:nvSpPr>
        <p:spPr>
          <a:xfrm>
            <a:off x="327659" y="324821"/>
            <a:ext cx="159713" cy="159713"/>
          </a:xfrm>
          <a:prstGeom prst="rect">
            <a:avLst/>
          </a:prstGeom>
          <a:noFill/>
          <a:ln w="12700" cap="sq">
            <a:solidFill>
              <a:schemeClr val="bg1">
                <a:lumMod val="65000"/>
              </a:schemeClr>
            </a:solidFill>
            <a:miter/>
          </a:ln>
        </p:spPr>
        <p:txBody>
          <a:bodyPr vert="horz" wrap="square" lIns="91440" tIns="45720" rIns="91440" bIns="45720" rtlCol="0" anchor="ctr"/>
          <a:lstStyle/>
          <a:p>
            <a:pPr algn="ctr"/>
            <a:endParaRPr kumimoji="1" lang="zh-CN" altLang="en-US"/>
          </a:p>
        </p:txBody>
      </p:sp>
      <p:sp>
        <p:nvSpPr>
          <p:cNvPr id="22" name="标题 1"/>
          <p:cNvSpPr txBox="1"/>
          <p:nvPr/>
        </p:nvSpPr>
        <p:spPr>
          <a:xfrm>
            <a:off x="382730" y="379892"/>
            <a:ext cx="255445" cy="255445"/>
          </a:xfrm>
          <a:prstGeom prst="rect">
            <a:avLst/>
          </a:prstGeom>
          <a:solidFill>
            <a:schemeClr val="tx1">
              <a:lumMod val="75000"/>
              <a:lumOff val="25000"/>
            </a:schemeClr>
          </a:solidFill>
          <a:ln w="12700" cap="sq">
            <a:noFill/>
            <a:miter/>
          </a:ln>
        </p:spPr>
        <p:txBody>
          <a:bodyPr vert="horz" wrap="square" lIns="91440" tIns="45720" rIns="91440" bIns="45720" rtlCol="0" anchor="ctr"/>
          <a:lstStyle/>
          <a:p>
            <a:pPr algn="ctr"/>
            <a:endParaRPr kumimoji="1" lang="zh-CN"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p:cNvSpPr txBox="1"/>
          <p:nvPr/>
        </p:nvSpPr>
        <p:spPr>
          <a:xfrm>
            <a:off x="0" y="1"/>
            <a:ext cx="12192000" cy="6858000"/>
          </a:xfrm>
          <a:prstGeom prst="rect">
            <a:avLst/>
          </a:prstGeom>
          <a:solidFill>
            <a:schemeClr val="bg1"/>
          </a:solidFill>
          <a:ln w="12700" cap="sq">
            <a:noFill/>
            <a:miter/>
          </a:ln>
        </p:spPr>
        <p:txBody>
          <a:bodyPr vert="horz" wrap="square" lIns="91440" tIns="45720" rIns="91440" bIns="45720" rtlCol="0" anchor="ctr"/>
          <a:lstStyle/>
          <a:p>
            <a:pPr algn="ctr"/>
            <a:endParaRPr kumimoji="1" lang="zh-CN" altLang="en-US"/>
          </a:p>
        </p:txBody>
      </p:sp>
      <p:pic>
        <p:nvPicPr>
          <p:cNvPr id="3" name="Picture 2"/>
          <p:cNvPicPr>
            <a:picLocks noChangeAspect="1"/>
          </p:cNvPicPr>
          <p:nvPr/>
        </p:nvPicPr>
        <p:blipFill>
          <a:blip r:embed="rId2">
            <a:alphaModFix/>
          </a:blip>
          <a:srcRect l="45955" r="10745"/>
          <a:stretch>
            <a:fillRect/>
          </a:stretch>
        </p:blipFill>
        <p:spPr>
          <a:xfrm>
            <a:off x="7737286" y="7"/>
            <a:ext cx="4454715" cy="6857986"/>
          </a:xfrm>
          <a:custGeom>
            <a:avLst/>
            <a:gdLst/>
            <a:ahLst/>
            <a:cxnLst/>
            <a:rect l="l" t="t" r="r" b="b"/>
            <a:pathLst>
              <a:path w="4454715" h="6857986">
                <a:moveTo>
                  <a:pt x="1580719" y="0"/>
                </a:moveTo>
                <a:lnTo>
                  <a:pt x="4454715" y="0"/>
                </a:lnTo>
                <a:lnTo>
                  <a:pt x="4454715" y="1316102"/>
                </a:lnTo>
                <a:lnTo>
                  <a:pt x="4296441" y="1324094"/>
                </a:lnTo>
                <a:cubicBezTo>
                  <a:pt x="3229525" y="1432445"/>
                  <a:pt x="2396949" y="2333490"/>
                  <a:pt x="2396949" y="3428993"/>
                </a:cubicBezTo>
                <a:cubicBezTo>
                  <a:pt x="2396949" y="4524497"/>
                  <a:pt x="3229525" y="5425541"/>
                  <a:pt x="4296441" y="5533893"/>
                </a:cubicBezTo>
                <a:lnTo>
                  <a:pt x="4454715" y="5541885"/>
                </a:lnTo>
                <a:lnTo>
                  <a:pt x="4454715" y="6857986"/>
                </a:lnTo>
                <a:lnTo>
                  <a:pt x="1580719" y="6857986"/>
                </a:lnTo>
                <a:lnTo>
                  <a:pt x="1478485" y="6769430"/>
                </a:lnTo>
                <a:cubicBezTo>
                  <a:pt x="570221" y="5943918"/>
                  <a:pt x="0" y="4753047"/>
                  <a:pt x="0" y="3428993"/>
                </a:cubicBezTo>
                <a:cubicBezTo>
                  <a:pt x="0" y="2104940"/>
                  <a:pt x="570221" y="914069"/>
                  <a:pt x="1478485" y="88557"/>
                </a:cubicBezTo>
                <a:close/>
              </a:path>
            </a:pathLst>
          </a:custGeom>
          <a:noFill/>
          <a:ln>
            <a:noFill/>
          </a:ln>
        </p:spPr>
      </p:pic>
      <p:sp>
        <p:nvSpPr>
          <p:cNvPr id="4" name="标题 1"/>
          <p:cNvSpPr txBox="1"/>
          <p:nvPr/>
        </p:nvSpPr>
        <p:spPr>
          <a:xfrm>
            <a:off x="6802170" y="0"/>
            <a:ext cx="1881456" cy="6857986"/>
          </a:xfrm>
          <a:custGeom>
            <a:avLst/>
            <a:gdLst>
              <a:gd name="connsiteX0" fmla="*/ 1215456 w 1881456"/>
              <a:gd name="connsiteY0" fmla="*/ 0 h 6857986"/>
              <a:gd name="connsiteX1" fmla="*/ 1881456 w 1881456"/>
              <a:gd name="connsiteY1" fmla="*/ 0 h 6857986"/>
              <a:gd name="connsiteX2" fmla="*/ 1784670 w 1881456"/>
              <a:gd name="connsiteY2" fmla="*/ 101516 h 6857986"/>
              <a:gd name="connsiteX3" fmla="*/ 499054 w 1881456"/>
              <a:gd name="connsiteY3" fmla="*/ 3428999 h 6857986"/>
              <a:gd name="connsiteX4" fmla="*/ 1784670 w 1881456"/>
              <a:gd name="connsiteY4" fmla="*/ 6756483 h 6857986"/>
              <a:gd name="connsiteX5" fmla="*/ 1881445 w 1881456"/>
              <a:gd name="connsiteY5" fmla="*/ 6857986 h 6857986"/>
              <a:gd name="connsiteX6" fmla="*/ 1215447 w 1881456"/>
              <a:gd name="connsiteY6" fmla="*/ 6857986 h 6857986"/>
              <a:gd name="connsiteX7" fmla="*/ 1082302 w 1881456"/>
              <a:gd name="connsiteY7" fmla="*/ 6688557 h 6857986"/>
              <a:gd name="connsiteX8" fmla="*/ 0 w 1881456"/>
              <a:gd name="connsiteY8" fmla="*/ 3428999 h 6857986"/>
              <a:gd name="connsiteX9" fmla="*/ 1082302 w 1881456"/>
              <a:gd name="connsiteY9" fmla="*/ 169442 h 6857986"/>
            </a:gdLst>
            <a:ahLst/>
            <a:cxnLst/>
            <a:rect l="l" t="t" r="r" b="b"/>
            <a:pathLst>
              <a:path w="1881456" h="6857986">
                <a:moveTo>
                  <a:pt x="1215456" y="0"/>
                </a:moveTo>
                <a:lnTo>
                  <a:pt x="1881456" y="0"/>
                </a:lnTo>
                <a:lnTo>
                  <a:pt x="1784670" y="101516"/>
                </a:lnTo>
                <a:cubicBezTo>
                  <a:pt x="985895" y="980365"/>
                  <a:pt x="499054" y="2147828"/>
                  <a:pt x="499054" y="3428999"/>
                </a:cubicBezTo>
                <a:cubicBezTo>
                  <a:pt x="499054" y="4710170"/>
                  <a:pt x="985895" y="5877634"/>
                  <a:pt x="1784670" y="6756483"/>
                </a:cubicBezTo>
                <a:lnTo>
                  <a:pt x="1881445" y="6857986"/>
                </a:lnTo>
                <a:lnTo>
                  <a:pt x="1215447" y="6857986"/>
                </a:lnTo>
                <a:lnTo>
                  <a:pt x="1082302" y="6688557"/>
                </a:lnTo>
                <a:cubicBezTo>
                  <a:pt x="402547" y="5779617"/>
                  <a:pt x="0" y="4651318"/>
                  <a:pt x="0" y="3428999"/>
                </a:cubicBezTo>
                <a:cubicBezTo>
                  <a:pt x="0" y="2206680"/>
                  <a:pt x="402547" y="1078381"/>
                  <a:pt x="1082302" y="169442"/>
                </a:cubicBezTo>
                <a:close/>
              </a:path>
            </a:pathLst>
          </a:custGeom>
          <a:solidFill>
            <a:schemeClr val="accent1"/>
          </a:solidFill>
          <a:ln w="12700" cap="sq">
            <a:noFill/>
            <a:miter/>
          </a:ln>
        </p:spPr>
        <p:txBody>
          <a:bodyPr vert="horz" wrap="square" lIns="91440" tIns="45720" rIns="91440" bIns="45720" rtlCol="0" anchor="ctr"/>
          <a:lstStyle/>
          <a:p>
            <a:pPr algn="ctr"/>
            <a:endParaRPr kumimoji="1" lang="zh-CN" altLang="en-US"/>
          </a:p>
        </p:txBody>
      </p:sp>
      <p:sp>
        <p:nvSpPr>
          <p:cNvPr id="5" name="标题 1"/>
          <p:cNvSpPr txBox="1"/>
          <p:nvPr/>
        </p:nvSpPr>
        <p:spPr>
          <a:xfrm>
            <a:off x="10679193" y="1844427"/>
            <a:ext cx="1512807" cy="3135865"/>
          </a:xfrm>
          <a:custGeom>
            <a:avLst/>
            <a:gdLst>
              <a:gd name="connsiteX0" fmla="*/ 1512807 w 1512807"/>
              <a:gd name="connsiteY0" fmla="*/ 0 h 3135865"/>
              <a:gd name="connsiteX1" fmla="*/ 1512807 w 1512807"/>
              <a:gd name="connsiteY1" fmla="*/ 3135865 h 3135865"/>
              <a:gd name="connsiteX2" fmla="*/ 1410252 w 1512807"/>
              <a:gd name="connsiteY2" fmla="*/ 3130686 h 3135865"/>
              <a:gd name="connsiteX3" fmla="*/ 0 w 1512807"/>
              <a:gd name="connsiteY3" fmla="*/ 1567932 h 3135865"/>
              <a:gd name="connsiteX4" fmla="*/ 1410252 w 1512807"/>
              <a:gd name="connsiteY4" fmla="*/ 5178 h 3135865"/>
            </a:gdLst>
            <a:ahLst/>
            <a:cxnLst/>
            <a:rect l="l" t="t" r="r" b="b"/>
            <a:pathLst>
              <a:path w="1512807" h="3135865">
                <a:moveTo>
                  <a:pt x="1512807" y="0"/>
                </a:moveTo>
                <a:lnTo>
                  <a:pt x="1512807" y="3135865"/>
                </a:lnTo>
                <a:lnTo>
                  <a:pt x="1410252" y="3130686"/>
                </a:lnTo>
                <a:cubicBezTo>
                  <a:pt x="618135" y="3050242"/>
                  <a:pt x="0" y="2381274"/>
                  <a:pt x="0" y="1567932"/>
                </a:cubicBezTo>
                <a:cubicBezTo>
                  <a:pt x="0" y="754591"/>
                  <a:pt x="618135" y="85622"/>
                  <a:pt x="1410252" y="5178"/>
                </a:cubicBezTo>
                <a:close/>
              </a:path>
            </a:pathLst>
          </a:custGeom>
          <a:solidFill>
            <a:schemeClr val="accent1">
              <a:lumMod val="20000"/>
              <a:lumOff val="80000"/>
            </a:schemeClr>
          </a:solidFill>
          <a:ln w="12700" cap="sq">
            <a:noFill/>
            <a:miter/>
          </a:ln>
        </p:spPr>
        <p:txBody>
          <a:bodyPr vert="horz" wrap="square" lIns="91440" tIns="45720" rIns="91440" bIns="45720" rtlCol="0" anchor="ctr"/>
          <a:lstStyle/>
          <a:p>
            <a:pPr algn="ctr"/>
            <a:endParaRPr kumimoji="1" lang="zh-CN" altLang="en-US"/>
          </a:p>
        </p:txBody>
      </p:sp>
      <p:sp>
        <p:nvSpPr>
          <p:cNvPr id="6" name="标题 1"/>
          <p:cNvSpPr txBox="1"/>
          <p:nvPr/>
        </p:nvSpPr>
        <p:spPr>
          <a:xfrm>
            <a:off x="660400" y="2070791"/>
            <a:ext cx="126854" cy="131412"/>
          </a:xfrm>
          <a:custGeom>
            <a:avLst/>
            <a:gdLst>
              <a:gd name="T0" fmla="*/ 7371 w 17675"/>
              <a:gd name="T1" fmla="*/ 1125 h 18310"/>
              <a:gd name="T2" fmla="*/ 5959 w 17675"/>
              <a:gd name="T3" fmla="*/ 593 h 18310"/>
              <a:gd name="T4" fmla="*/ 4735 w 17675"/>
              <a:gd name="T5" fmla="*/ 240 h 18310"/>
              <a:gd name="T6" fmla="*/ 3627 w 17675"/>
              <a:gd name="T7" fmla="*/ 54 h 18310"/>
              <a:gd name="T8" fmla="*/ 2806 w 17675"/>
              <a:gd name="T9" fmla="*/ 7 h 18310"/>
              <a:gd name="T10" fmla="*/ 2454 w 17675"/>
              <a:gd name="T11" fmla="*/ 85 h 18310"/>
              <a:gd name="T12" fmla="*/ 2132 w 17675"/>
              <a:gd name="T13" fmla="*/ 262 h 18310"/>
              <a:gd name="T14" fmla="*/ 1838 w 17675"/>
              <a:gd name="T15" fmla="*/ 533 h 18310"/>
              <a:gd name="T16" fmla="*/ 1454 w 17675"/>
              <a:gd name="T17" fmla="*/ 1111 h 18310"/>
              <a:gd name="T18" fmla="*/ 1261 w 17675"/>
              <a:gd name="T19" fmla="*/ 1545 h 18310"/>
              <a:gd name="T20" fmla="*/ 1008 w 17675"/>
              <a:gd name="T21" fmla="*/ 2315 h 18310"/>
              <a:gd name="T22" fmla="*/ 836 w 17675"/>
              <a:gd name="T23" fmla="*/ 2906 h 18310"/>
              <a:gd name="T24" fmla="*/ 683 w 17675"/>
              <a:gd name="T25" fmla="*/ 3519 h 18310"/>
              <a:gd name="T26" fmla="*/ 506 w 17675"/>
              <a:gd name="T27" fmla="*/ 4330 h 18310"/>
              <a:gd name="T28" fmla="*/ 356 w 17675"/>
              <a:gd name="T29" fmla="*/ 5177 h 18310"/>
              <a:gd name="T30" fmla="*/ 199 w 17675"/>
              <a:gd name="T31" fmla="*/ 6352 h 18310"/>
              <a:gd name="T32" fmla="*/ 65 w 17675"/>
              <a:gd name="T33" fmla="*/ 7805 h 18310"/>
              <a:gd name="T34" fmla="*/ 1 w 17675"/>
              <a:gd name="T35" fmla="*/ 9354 h 18310"/>
              <a:gd name="T36" fmla="*/ 54 w 17675"/>
              <a:gd name="T37" fmla="*/ 10490 h 18310"/>
              <a:gd name="T38" fmla="*/ 149 w 17675"/>
              <a:gd name="T39" fmla="*/ 11811 h 18310"/>
              <a:gd name="T40" fmla="*/ 298 w 17675"/>
              <a:gd name="T41" fmla="*/ 13066 h 18310"/>
              <a:gd name="T42" fmla="*/ 650 w 17675"/>
              <a:gd name="T43" fmla="*/ 14979 h 18310"/>
              <a:gd name="T44" fmla="*/ 991 w 17675"/>
              <a:gd name="T45" fmla="*/ 16266 h 18310"/>
              <a:gd name="T46" fmla="*/ 1332 w 17675"/>
              <a:gd name="T47" fmla="*/ 17156 h 18310"/>
              <a:gd name="T48" fmla="*/ 1598 w 17675"/>
              <a:gd name="T49" fmla="*/ 17614 h 18310"/>
              <a:gd name="T50" fmla="*/ 1917 w 17675"/>
              <a:gd name="T51" fmla="*/ 17970 h 18310"/>
              <a:gd name="T52" fmla="*/ 2349 w 17675"/>
              <a:gd name="T53" fmla="*/ 18232 h 18310"/>
              <a:gd name="T54" fmla="*/ 2745 w 17675"/>
              <a:gd name="T55" fmla="*/ 18309 h 18310"/>
              <a:gd name="T56" fmla="*/ 3384 w 17675"/>
              <a:gd name="T57" fmla="*/ 18287 h 18310"/>
              <a:gd name="T58" fmla="*/ 4157 w 17675"/>
              <a:gd name="T59" fmla="*/ 18192 h 18310"/>
              <a:gd name="T60" fmla="*/ 5006 w 17675"/>
              <a:gd name="T61" fmla="*/ 18009 h 18310"/>
              <a:gd name="T62" fmla="*/ 6483 w 17675"/>
              <a:gd name="T63" fmla="*/ 17544 h 18310"/>
              <a:gd name="T64" fmla="*/ 7200 w 17675"/>
              <a:gd name="T65" fmla="*/ 17277 h 18310"/>
              <a:gd name="T66" fmla="*/ 8295 w 17675"/>
              <a:gd name="T67" fmla="*/ 16841 h 18310"/>
              <a:gd name="T68" fmla="*/ 8872 w 17675"/>
              <a:gd name="T69" fmla="*/ 16605 h 18310"/>
              <a:gd name="T70" fmla="*/ 9346 w 17675"/>
              <a:gd name="T71" fmla="*/ 16391 h 18310"/>
              <a:gd name="T72" fmla="*/ 10057 w 17675"/>
              <a:gd name="T73" fmla="*/ 16048 h 18310"/>
              <a:gd name="T74" fmla="*/ 10903 w 17675"/>
              <a:gd name="T75" fmla="*/ 15584 h 18310"/>
              <a:gd name="T76" fmla="*/ 11867 w 17675"/>
              <a:gd name="T77" fmla="*/ 14997 h 18310"/>
              <a:gd name="T78" fmla="*/ 12590 w 17675"/>
              <a:gd name="T79" fmla="*/ 14528 h 18310"/>
              <a:gd name="T80" fmla="*/ 13212 w 17675"/>
              <a:gd name="T81" fmla="*/ 14088 h 18310"/>
              <a:gd name="T82" fmla="*/ 14481 w 17675"/>
              <a:gd name="T83" fmla="*/ 13112 h 18310"/>
              <a:gd name="T84" fmla="*/ 14802 w 17675"/>
              <a:gd name="T85" fmla="*/ 12854 h 18310"/>
              <a:gd name="T86" fmla="*/ 15451 w 17675"/>
              <a:gd name="T87" fmla="*/ 12291 h 18310"/>
              <a:gd name="T88" fmla="*/ 15927 w 17675"/>
              <a:gd name="T89" fmla="*/ 11853 h 18310"/>
              <a:gd name="T90" fmla="*/ 16443 w 17675"/>
              <a:gd name="T91" fmla="*/ 11335 h 18310"/>
              <a:gd name="T92" fmla="*/ 16856 w 17675"/>
              <a:gd name="T93" fmla="*/ 10896 h 18310"/>
              <a:gd name="T94" fmla="*/ 17295 w 17675"/>
              <a:gd name="T95" fmla="*/ 10296 h 18310"/>
              <a:gd name="T96" fmla="*/ 17543 w 17675"/>
              <a:gd name="T97" fmla="*/ 9805 h 18310"/>
              <a:gd name="T98" fmla="*/ 17675 w 17675"/>
              <a:gd name="T99" fmla="*/ 9283 h 18310"/>
              <a:gd name="T100" fmla="*/ 17609 w 17675"/>
              <a:gd name="T101" fmla="*/ 8895 h 18310"/>
              <a:gd name="T102" fmla="*/ 17328 w 17675"/>
              <a:gd name="T103" fmla="*/ 8254 h 18310"/>
              <a:gd name="T104" fmla="*/ 16958 w 17675"/>
              <a:gd name="T105" fmla="*/ 7727 h 18310"/>
              <a:gd name="T106" fmla="*/ 16207 w 17675"/>
              <a:gd name="T107" fmla="*/ 6899 h 18310"/>
              <a:gd name="T108" fmla="*/ 14144 w 17675"/>
              <a:gd name="T109" fmla="*/ 5052 h 18310"/>
              <a:gd name="T110" fmla="*/ 13172 w 17675"/>
              <a:gd name="T111" fmla="*/ 4299 h 18310"/>
              <a:gd name="T112" fmla="*/ 12177 w 17675"/>
              <a:gd name="T113" fmla="*/ 3589 h 18310"/>
              <a:gd name="T114" fmla="*/ 11125 w 17675"/>
              <a:gd name="T115" fmla="*/ 2920 h 18310"/>
              <a:gd name="T116" fmla="*/ 10015 w 17675"/>
              <a:gd name="T117" fmla="*/ 2305 h 18310"/>
              <a:gd name="T118" fmla="*/ 9091 w 17675"/>
              <a:gd name="T119" fmla="*/ 1855 h 18310"/>
              <a:gd name="T120" fmla="*/ 8300 w 17675"/>
              <a:gd name="T121" fmla="*/ 1511 h 18310"/>
            </a:gdLst>
            <a:ahLst/>
            <a:cxnLst/>
            <a:rect l="0" t="0" r="r" b="b"/>
            <a:pathLst>
              <a:path w="17675" h="18310">
                <a:moveTo>
                  <a:pt x="8078" y="1426"/>
                </a:moveTo>
                <a:lnTo>
                  <a:pt x="8047" y="1409"/>
                </a:lnTo>
                <a:lnTo>
                  <a:pt x="8014" y="1392"/>
                </a:lnTo>
                <a:lnTo>
                  <a:pt x="7978" y="1376"/>
                </a:lnTo>
                <a:lnTo>
                  <a:pt x="7940" y="1360"/>
                </a:lnTo>
                <a:lnTo>
                  <a:pt x="7901" y="1345"/>
                </a:lnTo>
                <a:lnTo>
                  <a:pt x="7862" y="1330"/>
                </a:lnTo>
                <a:lnTo>
                  <a:pt x="7825" y="1315"/>
                </a:lnTo>
                <a:lnTo>
                  <a:pt x="7791" y="1301"/>
                </a:lnTo>
                <a:lnTo>
                  <a:pt x="7583" y="1213"/>
                </a:lnTo>
                <a:lnTo>
                  <a:pt x="7371" y="1125"/>
                </a:lnTo>
                <a:lnTo>
                  <a:pt x="7158" y="1038"/>
                </a:lnTo>
                <a:lnTo>
                  <a:pt x="6943" y="953"/>
                </a:lnTo>
                <a:lnTo>
                  <a:pt x="6836" y="911"/>
                </a:lnTo>
                <a:lnTo>
                  <a:pt x="6727" y="869"/>
                </a:lnTo>
                <a:lnTo>
                  <a:pt x="6618" y="827"/>
                </a:lnTo>
                <a:lnTo>
                  <a:pt x="6508" y="787"/>
                </a:lnTo>
                <a:lnTo>
                  <a:pt x="6400" y="747"/>
                </a:lnTo>
                <a:lnTo>
                  <a:pt x="6290" y="707"/>
                </a:lnTo>
                <a:lnTo>
                  <a:pt x="6180" y="668"/>
                </a:lnTo>
                <a:lnTo>
                  <a:pt x="6070" y="631"/>
                </a:lnTo>
                <a:lnTo>
                  <a:pt x="5959" y="593"/>
                </a:lnTo>
                <a:lnTo>
                  <a:pt x="5848" y="556"/>
                </a:lnTo>
                <a:lnTo>
                  <a:pt x="5737" y="521"/>
                </a:lnTo>
                <a:lnTo>
                  <a:pt x="5626" y="485"/>
                </a:lnTo>
                <a:lnTo>
                  <a:pt x="5515" y="451"/>
                </a:lnTo>
                <a:lnTo>
                  <a:pt x="5404" y="418"/>
                </a:lnTo>
                <a:lnTo>
                  <a:pt x="5292" y="386"/>
                </a:lnTo>
                <a:lnTo>
                  <a:pt x="5181" y="355"/>
                </a:lnTo>
                <a:lnTo>
                  <a:pt x="5069" y="324"/>
                </a:lnTo>
                <a:lnTo>
                  <a:pt x="4958" y="295"/>
                </a:lnTo>
                <a:lnTo>
                  <a:pt x="4846" y="267"/>
                </a:lnTo>
                <a:lnTo>
                  <a:pt x="4735" y="240"/>
                </a:lnTo>
                <a:lnTo>
                  <a:pt x="4623" y="215"/>
                </a:lnTo>
                <a:lnTo>
                  <a:pt x="4511" y="191"/>
                </a:lnTo>
                <a:lnTo>
                  <a:pt x="4400" y="168"/>
                </a:lnTo>
                <a:lnTo>
                  <a:pt x="4287" y="146"/>
                </a:lnTo>
                <a:lnTo>
                  <a:pt x="4234" y="136"/>
                </a:lnTo>
                <a:lnTo>
                  <a:pt x="4162" y="125"/>
                </a:lnTo>
                <a:lnTo>
                  <a:pt x="4075" y="112"/>
                </a:lnTo>
                <a:lnTo>
                  <a:pt x="3975" y="98"/>
                </a:lnTo>
                <a:lnTo>
                  <a:pt x="3865" y="84"/>
                </a:lnTo>
                <a:lnTo>
                  <a:pt x="3749" y="69"/>
                </a:lnTo>
                <a:lnTo>
                  <a:pt x="3627" y="54"/>
                </a:lnTo>
                <a:lnTo>
                  <a:pt x="3504" y="40"/>
                </a:lnTo>
                <a:lnTo>
                  <a:pt x="3381" y="27"/>
                </a:lnTo>
                <a:lnTo>
                  <a:pt x="3262" y="17"/>
                </a:lnTo>
                <a:lnTo>
                  <a:pt x="3148" y="8"/>
                </a:lnTo>
                <a:lnTo>
                  <a:pt x="3043" y="2"/>
                </a:lnTo>
                <a:lnTo>
                  <a:pt x="2994" y="1"/>
                </a:lnTo>
                <a:lnTo>
                  <a:pt x="2949" y="0"/>
                </a:lnTo>
                <a:lnTo>
                  <a:pt x="2908" y="0"/>
                </a:lnTo>
                <a:lnTo>
                  <a:pt x="2869" y="1"/>
                </a:lnTo>
                <a:lnTo>
                  <a:pt x="2834" y="3"/>
                </a:lnTo>
                <a:lnTo>
                  <a:pt x="2806" y="7"/>
                </a:lnTo>
                <a:lnTo>
                  <a:pt x="2780" y="11"/>
                </a:lnTo>
                <a:lnTo>
                  <a:pt x="2761" y="17"/>
                </a:lnTo>
                <a:lnTo>
                  <a:pt x="2724" y="19"/>
                </a:lnTo>
                <a:lnTo>
                  <a:pt x="2689" y="24"/>
                </a:lnTo>
                <a:lnTo>
                  <a:pt x="2655" y="29"/>
                </a:lnTo>
                <a:lnTo>
                  <a:pt x="2620" y="35"/>
                </a:lnTo>
                <a:lnTo>
                  <a:pt x="2586" y="43"/>
                </a:lnTo>
                <a:lnTo>
                  <a:pt x="2552" y="53"/>
                </a:lnTo>
                <a:lnTo>
                  <a:pt x="2518" y="63"/>
                </a:lnTo>
                <a:lnTo>
                  <a:pt x="2486" y="73"/>
                </a:lnTo>
                <a:lnTo>
                  <a:pt x="2454" y="85"/>
                </a:lnTo>
                <a:lnTo>
                  <a:pt x="2423" y="97"/>
                </a:lnTo>
                <a:lnTo>
                  <a:pt x="2393" y="111"/>
                </a:lnTo>
                <a:lnTo>
                  <a:pt x="2363" y="125"/>
                </a:lnTo>
                <a:lnTo>
                  <a:pt x="2333" y="138"/>
                </a:lnTo>
                <a:lnTo>
                  <a:pt x="2306" y="153"/>
                </a:lnTo>
                <a:lnTo>
                  <a:pt x="2278" y="169"/>
                </a:lnTo>
                <a:lnTo>
                  <a:pt x="2252" y="184"/>
                </a:lnTo>
                <a:lnTo>
                  <a:pt x="2218" y="205"/>
                </a:lnTo>
                <a:lnTo>
                  <a:pt x="2187" y="224"/>
                </a:lnTo>
                <a:lnTo>
                  <a:pt x="2158" y="244"/>
                </a:lnTo>
                <a:lnTo>
                  <a:pt x="2132" y="262"/>
                </a:lnTo>
                <a:lnTo>
                  <a:pt x="2108" y="280"/>
                </a:lnTo>
                <a:lnTo>
                  <a:pt x="2086" y="298"/>
                </a:lnTo>
                <a:lnTo>
                  <a:pt x="2065" y="315"/>
                </a:lnTo>
                <a:lnTo>
                  <a:pt x="2046" y="332"/>
                </a:lnTo>
                <a:lnTo>
                  <a:pt x="2007" y="367"/>
                </a:lnTo>
                <a:lnTo>
                  <a:pt x="1968" y="405"/>
                </a:lnTo>
                <a:lnTo>
                  <a:pt x="1927" y="446"/>
                </a:lnTo>
                <a:lnTo>
                  <a:pt x="1878" y="491"/>
                </a:lnTo>
                <a:lnTo>
                  <a:pt x="1866" y="504"/>
                </a:lnTo>
                <a:lnTo>
                  <a:pt x="1853" y="517"/>
                </a:lnTo>
                <a:lnTo>
                  <a:pt x="1838" y="533"/>
                </a:lnTo>
                <a:lnTo>
                  <a:pt x="1823" y="550"/>
                </a:lnTo>
                <a:lnTo>
                  <a:pt x="1790" y="592"/>
                </a:lnTo>
                <a:lnTo>
                  <a:pt x="1754" y="637"/>
                </a:lnTo>
                <a:lnTo>
                  <a:pt x="1717" y="689"/>
                </a:lnTo>
                <a:lnTo>
                  <a:pt x="1679" y="744"/>
                </a:lnTo>
                <a:lnTo>
                  <a:pt x="1639" y="802"/>
                </a:lnTo>
                <a:lnTo>
                  <a:pt x="1600" y="863"/>
                </a:lnTo>
                <a:lnTo>
                  <a:pt x="1561" y="926"/>
                </a:lnTo>
                <a:lnTo>
                  <a:pt x="1524" y="988"/>
                </a:lnTo>
                <a:lnTo>
                  <a:pt x="1488" y="1051"/>
                </a:lnTo>
                <a:lnTo>
                  <a:pt x="1454" y="1111"/>
                </a:lnTo>
                <a:lnTo>
                  <a:pt x="1425" y="1170"/>
                </a:lnTo>
                <a:lnTo>
                  <a:pt x="1398" y="1226"/>
                </a:lnTo>
                <a:lnTo>
                  <a:pt x="1387" y="1252"/>
                </a:lnTo>
                <a:lnTo>
                  <a:pt x="1377" y="1277"/>
                </a:lnTo>
                <a:lnTo>
                  <a:pt x="1367" y="1301"/>
                </a:lnTo>
                <a:lnTo>
                  <a:pt x="1359" y="1323"/>
                </a:lnTo>
                <a:lnTo>
                  <a:pt x="1340" y="1362"/>
                </a:lnTo>
                <a:lnTo>
                  <a:pt x="1320" y="1404"/>
                </a:lnTo>
                <a:lnTo>
                  <a:pt x="1300" y="1449"/>
                </a:lnTo>
                <a:lnTo>
                  <a:pt x="1280" y="1496"/>
                </a:lnTo>
                <a:lnTo>
                  <a:pt x="1261" y="1545"/>
                </a:lnTo>
                <a:lnTo>
                  <a:pt x="1241" y="1596"/>
                </a:lnTo>
                <a:lnTo>
                  <a:pt x="1222" y="1648"/>
                </a:lnTo>
                <a:lnTo>
                  <a:pt x="1204" y="1702"/>
                </a:lnTo>
                <a:lnTo>
                  <a:pt x="1167" y="1808"/>
                </a:lnTo>
                <a:lnTo>
                  <a:pt x="1133" y="1915"/>
                </a:lnTo>
                <a:lnTo>
                  <a:pt x="1101" y="2016"/>
                </a:lnTo>
                <a:lnTo>
                  <a:pt x="1071" y="2110"/>
                </a:lnTo>
                <a:lnTo>
                  <a:pt x="1055" y="2162"/>
                </a:lnTo>
                <a:lnTo>
                  <a:pt x="1039" y="2213"/>
                </a:lnTo>
                <a:lnTo>
                  <a:pt x="1023" y="2264"/>
                </a:lnTo>
                <a:lnTo>
                  <a:pt x="1008" y="2315"/>
                </a:lnTo>
                <a:lnTo>
                  <a:pt x="992" y="2367"/>
                </a:lnTo>
                <a:lnTo>
                  <a:pt x="976" y="2418"/>
                </a:lnTo>
                <a:lnTo>
                  <a:pt x="960" y="2471"/>
                </a:lnTo>
                <a:lnTo>
                  <a:pt x="944" y="2523"/>
                </a:lnTo>
                <a:lnTo>
                  <a:pt x="929" y="2573"/>
                </a:lnTo>
                <a:lnTo>
                  <a:pt x="913" y="2626"/>
                </a:lnTo>
                <a:lnTo>
                  <a:pt x="896" y="2682"/>
                </a:lnTo>
                <a:lnTo>
                  <a:pt x="880" y="2740"/>
                </a:lnTo>
                <a:lnTo>
                  <a:pt x="864" y="2797"/>
                </a:lnTo>
                <a:lnTo>
                  <a:pt x="849" y="2852"/>
                </a:lnTo>
                <a:lnTo>
                  <a:pt x="836" y="2906"/>
                </a:lnTo>
                <a:lnTo>
                  <a:pt x="827" y="2955"/>
                </a:lnTo>
                <a:lnTo>
                  <a:pt x="818" y="2977"/>
                </a:lnTo>
                <a:lnTo>
                  <a:pt x="809" y="3003"/>
                </a:lnTo>
                <a:lnTo>
                  <a:pt x="800" y="3033"/>
                </a:lnTo>
                <a:lnTo>
                  <a:pt x="790" y="3067"/>
                </a:lnTo>
                <a:lnTo>
                  <a:pt x="770" y="3142"/>
                </a:lnTo>
                <a:lnTo>
                  <a:pt x="749" y="3225"/>
                </a:lnTo>
                <a:lnTo>
                  <a:pt x="730" y="3310"/>
                </a:lnTo>
                <a:lnTo>
                  <a:pt x="712" y="3390"/>
                </a:lnTo>
                <a:lnTo>
                  <a:pt x="696" y="3461"/>
                </a:lnTo>
                <a:lnTo>
                  <a:pt x="683" y="3519"/>
                </a:lnTo>
                <a:lnTo>
                  <a:pt x="666" y="3593"/>
                </a:lnTo>
                <a:lnTo>
                  <a:pt x="649" y="3667"/>
                </a:lnTo>
                <a:lnTo>
                  <a:pt x="633" y="3740"/>
                </a:lnTo>
                <a:lnTo>
                  <a:pt x="617" y="3813"/>
                </a:lnTo>
                <a:lnTo>
                  <a:pt x="601" y="3886"/>
                </a:lnTo>
                <a:lnTo>
                  <a:pt x="585" y="3960"/>
                </a:lnTo>
                <a:lnTo>
                  <a:pt x="569" y="4033"/>
                </a:lnTo>
                <a:lnTo>
                  <a:pt x="553" y="4108"/>
                </a:lnTo>
                <a:lnTo>
                  <a:pt x="537" y="4182"/>
                </a:lnTo>
                <a:lnTo>
                  <a:pt x="522" y="4256"/>
                </a:lnTo>
                <a:lnTo>
                  <a:pt x="506" y="4330"/>
                </a:lnTo>
                <a:lnTo>
                  <a:pt x="491" y="4406"/>
                </a:lnTo>
                <a:lnTo>
                  <a:pt x="476" y="4483"/>
                </a:lnTo>
                <a:lnTo>
                  <a:pt x="461" y="4559"/>
                </a:lnTo>
                <a:lnTo>
                  <a:pt x="447" y="4636"/>
                </a:lnTo>
                <a:lnTo>
                  <a:pt x="433" y="4714"/>
                </a:lnTo>
                <a:lnTo>
                  <a:pt x="419" y="4791"/>
                </a:lnTo>
                <a:lnTo>
                  <a:pt x="405" y="4868"/>
                </a:lnTo>
                <a:lnTo>
                  <a:pt x="392" y="4946"/>
                </a:lnTo>
                <a:lnTo>
                  <a:pt x="380" y="5024"/>
                </a:lnTo>
                <a:lnTo>
                  <a:pt x="367" y="5100"/>
                </a:lnTo>
                <a:lnTo>
                  <a:pt x="356" y="5177"/>
                </a:lnTo>
                <a:lnTo>
                  <a:pt x="346" y="5253"/>
                </a:lnTo>
                <a:lnTo>
                  <a:pt x="335" y="5328"/>
                </a:lnTo>
                <a:lnTo>
                  <a:pt x="320" y="5442"/>
                </a:lnTo>
                <a:lnTo>
                  <a:pt x="304" y="5555"/>
                </a:lnTo>
                <a:lnTo>
                  <a:pt x="289" y="5668"/>
                </a:lnTo>
                <a:lnTo>
                  <a:pt x="275" y="5781"/>
                </a:lnTo>
                <a:lnTo>
                  <a:pt x="259" y="5896"/>
                </a:lnTo>
                <a:lnTo>
                  <a:pt x="244" y="6009"/>
                </a:lnTo>
                <a:lnTo>
                  <a:pt x="229" y="6124"/>
                </a:lnTo>
                <a:lnTo>
                  <a:pt x="214" y="6238"/>
                </a:lnTo>
                <a:lnTo>
                  <a:pt x="199" y="6352"/>
                </a:lnTo>
                <a:lnTo>
                  <a:pt x="185" y="6467"/>
                </a:lnTo>
                <a:lnTo>
                  <a:pt x="173" y="6581"/>
                </a:lnTo>
                <a:lnTo>
                  <a:pt x="160" y="6697"/>
                </a:lnTo>
                <a:lnTo>
                  <a:pt x="148" y="6811"/>
                </a:lnTo>
                <a:lnTo>
                  <a:pt x="137" y="6927"/>
                </a:lnTo>
                <a:lnTo>
                  <a:pt x="127" y="7042"/>
                </a:lnTo>
                <a:lnTo>
                  <a:pt x="119" y="7158"/>
                </a:lnTo>
                <a:lnTo>
                  <a:pt x="105" y="7319"/>
                </a:lnTo>
                <a:lnTo>
                  <a:pt x="92" y="7481"/>
                </a:lnTo>
                <a:lnTo>
                  <a:pt x="79" y="7643"/>
                </a:lnTo>
                <a:lnTo>
                  <a:pt x="65" y="7805"/>
                </a:lnTo>
                <a:lnTo>
                  <a:pt x="54" y="7967"/>
                </a:lnTo>
                <a:lnTo>
                  <a:pt x="42" y="8130"/>
                </a:lnTo>
                <a:lnTo>
                  <a:pt x="31" y="8293"/>
                </a:lnTo>
                <a:lnTo>
                  <a:pt x="22" y="8456"/>
                </a:lnTo>
                <a:lnTo>
                  <a:pt x="14" y="8619"/>
                </a:lnTo>
                <a:lnTo>
                  <a:pt x="8" y="8782"/>
                </a:lnTo>
                <a:lnTo>
                  <a:pt x="3" y="8946"/>
                </a:lnTo>
                <a:lnTo>
                  <a:pt x="0" y="9109"/>
                </a:lnTo>
                <a:lnTo>
                  <a:pt x="0" y="9190"/>
                </a:lnTo>
                <a:lnTo>
                  <a:pt x="0" y="9273"/>
                </a:lnTo>
                <a:lnTo>
                  <a:pt x="1" y="9354"/>
                </a:lnTo>
                <a:lnTo>
                  <a:pt x="2" y="9437"/>
                </a:lnTo>
                <a:lnTo>
                  <a:pt x="3" y="9518"/>
                </a:lnTo>
                <a:lnTo>
                  <a:pt x="7" y="9599"/>
                </a:lnTo>
                <a:lnTo>
                  <a:pt x="10" y="9681"/>
                </a:lnTo>
                <a:lnTo>
                  <a:pt x="14" y="9763"/>
                </a:lnTo>
                <a:lnTo>
                  <a:pt x="21" y="9885"/>
                </a:lnTo>
                <a:lnTo>
                  <a:pt x="27" y="10006"/>
                </a:lnTo>
                <a:lnTo>
                  <a:pt x="34" y="10128"/>
                </a:lnTo>
                <a:lnTo>
                  <a:pt x="41" y="10249"/>
                </a:lnTo>
                <a:lnTo>
                  <a:pt x="47" y="10369"/>
                </a:lnTo>
                <a:lnTo>
                  <a:pt x="54" y="10490"/>
                </a:lnTo>
                <a:lnTo>
                  <a:pt x="61" y="10611"/>
                </a:lnTo>
                <a:lnTo>
                  <a:pt x="68" y="10731"/>
                </a:lnTo>
                <a:lnTo>
                  <a:pt x="74" y="10851"/>
                </a:lnTo>
                <a:lnTo>
                  <a:pt x="82" y="10971"/>
                </a:lnTo>
                <a:lnTo>
                  <a:pt x="90" y="11091"/>
                </a:lnTo>
                <a:lnTo>
                  <a:pt x="98" y="11213"/>
                </a:lnTo>
                <a:lnTo>
                  <a:pt x="108" y="11333"/>
                </a:lnTo>
                <a:lnTo>
                  <a:pt x="117" y="11454"/>
                </a:lnTo>
                <a:lnTo>
                  <a:pt x="127" y="11575"/>
                </a:lnTo>
                <a:lnTo>
                  <a:pt x="138" y="11697"/>
                </a:lnTo>
                <a:lnTo>
                  <a:pt x="149" y="11811"/>
                </a:lnTo>
                <a:lnTo>
                  <a:pt x="160" y="11926"/>
                </a:lnTo>
                <a:lnTo>
                  <a:pt x="172" y="12040"/>
                </a:lnTo>
                <a:lnTo>
                  <a:pt x="184" y="12154"/>
                </a:lnTo>
                <a:lnTo>
                  <a:pt x="197" y="12269"/>
                </a:lnTo>
                <a:lnTo>
                  <a:pt x="209" y="12383"/>
                </a:lnTo>
                <a:lnTo>
                  <a:pt x="223" y="12498"/>
                </a:lnTo>
                <a:lnTo>
                  <a:pt x="237" y="12611"/>
                </a:lnTo>
                <a:lnTo>
                  <a:pt x="252" y="12725"/>
                </a:lnTo>
                <a:lnTo>
                  <a:pt x="267" y="12839"/>
                </a:lnTo>
                <a:lnTo>
                  <a:pt x="281" y="12953"/>
                </a:lnTo>
                <a:lnTo>
                  <a:pt x="298" y="13066"/>
                </a:lnTo>
                <a:lnTo>
                  <a:pt x="314" y="13180"/>
                </a:lnTo>
                <a:lnTo>
                  <a:pt x="331" y="13293"/>
                </a:lnTo>
                <a:lnTo>
                  <a:pt x="349" y="13406"/>
                </a:lnTo>
                <a:lnTo>
                  <a:pt x="366" y="13519"/>
                </a:lnTo>
                <a:lnTo>
                  <a:pt x="398" y="13707"/>
                </a:lnTo>
                <a:lnTo>
                  <a:pt x="433" y="13905"/>
                </a:lnTo>
                <a:lnTo>
                  <a:pt x="470" y="14110"/>
                </a:lnTo>
                <a:lnTo>
                  <a:pt x="511" y="14322"/>
                </a:lnTo>
                <a:lnTo>
                  <a:pt x="555" y="14538"/>
                </a:lnTo>
                <a:lnTo>
                  <a:pt x="602" y="14757"/>
                </a:lnTo>
                <a:lnTo>
                  <a:pt x="650" y="14979"/>
                </a:lnTo>
                <a:lnTo>
                  <a:pt x="701" y="15200"/>
                </a:lnTo>
                <a:lnTo>
                  <a:pt x="729" y="15311"/>
                </a:lnTo>
                <a:lnTo>
                  <a:pt x="755" y="15420"/>
                </a:lnTo>
                <a:lnTo>
                  <a:pt x="784" y="15530"/>
                </a:lnTo>
                <a:lnTo>
                  <a:pt x="811" y="15639"/>
                </a:lnTo>
                <a:lnTo>
                  <a:pt x="840" y="15747"/>
                </a:lnTo>
                <a:lnTo>
                  <a:pt x="870" y="15854"/>
                </a:lnTo>
                <a:lnTo>
                  <a:pt x="899" y="15959"/>
                </a:lnTo>
                <a:lnTo>
                  <a:pt x="929" y="16064"/>
                </a:lnTo>
                <a:lnTo>
                  <a:pt x="960" y="16165"/>
                </a:lnTo>
                <a:lnTo>
                  <a:pt x="991" y="16266"/>
                </a:lnTo>
                <a:lnTo>
                  <a:pt x="1022" y="16365"/>
                </a:lnTo>
                <a:lnTo>
                  <a:pt x="1054" y="16461"/>
                </a:lnTo>
                <a:lnTo>
                  <a:pt x="1086" y="16556"/>
                </a:lnTo>
                <a:lnTo>
                  <a:pt x="1119" y="16646"/>
                </a:lnTo>
                <a:lnTo>
                  <a:pt x="1152" y="16735"/>
                </a:lnTo>
                <a:lnTo>
                  <a:pt x="1185" y="16821"/>
                </a:lnTo>
                <a:lnTo>
                  <a:pt x="1225" y="16920"/>
                </a:lnTo>
                <a:lnTo>
                  <a:pt x="1267" y="17017"/>
                </a:lnTo>
                <a:lnTo>
                  <a:pt x="1288" y="17064"/>
                </a:lnTo>
                <a:lnTo>
                  <a:pt x="1310" y="17111"/>
                </a:lnTo>
                <a:lnTo>
                  <a:pt x="1332" y="17156"/>
                </a:lnTo>
                <a:lnTo>
                  <a:pt x="1354" y="17202"/>
                </a:lnTo>
                <a:lnTo>
                  <a:pt x="1377" y="17247"/>
                </a:lnTo>
                <a:lnTo>
                  <a:pt x="1399" y="17290"/>
                </a:lnTo>
                <a:lnTo>
                  <a:pt x="1423" y="17334"/>
                </a:lnTo>
                <a:lnTo>
                  <a:pt x="1447" y="17376"/>
                </a:lnTo>
                <a:lnTo>
                  <a:pt x="1471" y="17417"/>
                </a:lnTo>
                <a:lnTo>
                  <a:pt x="1496" y="17459"/>
                </a:lnTo>
                <a:lnTo>
                  <a:pt x="1521" y="17499"/>
                </a:lnTo>
                <a:lnTo>
                  <a:pt x="1546" y="17538"/>
                </a:lnTo>
                <a:lnTo>
                  <a:pt x="1572" y="17576"/>
                </a:lnTo>
                <a:lnTo>
                  <a:pt x="1598" y="17614"/>
                </a:lnTo>
                <a:lnTo>
                  <a:pt x="1625" y="17651"/>
                </a:lnTo>
                <a:lnTo>
                  <a:pt x="1652" y="17687"/>
                </a:lnTo>
                <a:lnTo>
                  <a:pt x="1680" y="17722"/>
                </a:lnTo>
                <a:lnTo>
                  <a:pt x="1707" y="17756"/>
                </a:lnTo>
                <a:lnTo>
                  <a:pt x="1736" y="17789"/>
                </a:lnTo>
                <a:lnTo>
                  <a:pt x="1764" y="17822"/>
                </a:lnTo>
                <a:lnTo>
                  <a:pt x="1794" y="17853"/>
                </a:lnTo>
                <a:lnTo>
                  <a:pt x="1824" y="17884"/>
                </a:lnTo>
                <a:lnTo>
                  <a:pt x="1854" y="17914"/>
                </a:lnTo>
                <a:lnTo>
                  <a:pt x="1885" y="17943"/>
                </a:lnTo>
                <a:lnTo>
                  <a:pt x="1917" y="17970"/>
                </a:lnTo>
                <a:lnTo>
                  <a:pt x="1947" y="17998"/>
                </a:lnTo>
                <a:lnTo>
                  <a:pt x="1980" y="18023"/>
                </a:lnTo>
                <a:lnTo>
                  <a:pt x="2013" y="18048"/>
                </a:lnTo>
                <a:lnTo>
                  <a:pt x="2052" y="18075"/>
                </a:lnTo>
                <a:lnTo>
                  <a:pt x="2091" y="18102"/>
                </a:lnTo>
                <a:lnTo>
                  <a:pt x="2132" y="18127"/>
                </a:lnTo>
                <a:lnTo>
                  <a:pt x="2173" y="18151"/>
                </a:lnTo>
                <a:lnTo>
                  <a:pt x="2215" y="18174"/>
                </a:lnTo>
                <a:lnTo>
                  <a:pt x="2259" y="18194"/>
                </a:lnTo>
                <a:lnTo>
                  <a:pt x="2303" y="18214"/>
                </a:lnTo>
                <a:lnTo>
                  <a:pt x="2349" y="18232"/>
                </a:lnTo>
                <a:lnTo>
                  <a:pt x="2397" y="18249"/>
                </a:lnTo>
                <a:lnTo>
                  <a:pt x="2446" y="18264"/>
                </a:lnTo>
                <a:lnTo>
                  <a:pt x="2497" y="18277"/>
                </a:lnTo>
                <a:lnTo>
                  <a:pt x="2549" y="18287"/>
                </a:lnTo>
                <a:lnTo>
                  <a:pt x="2576" y="18292"/>
                </a:lnTo>
                <a:lnTo>
                  <a:pt x="2603" y="18296"/>
                </a:lnTo>
                <a:lnTo>
                  <a:pt x="2631" y="18300"/>
                </a:lnTo>
                <a:lnTo>
                  <a:pt x="2658" y="18303"/>
                </a:lnTo>
                <a:lnTo>
                  <a:pt x="2687" y="18305"/>
                </a:lnTo>
                <a:lnTo>
                  <a:pt x="2716" y="18308"/>
                </a:lnTo>
                <a:lnTo>
                  <a:pt x="2745" y="18309"/>
                </a:lnTo>
                <a:lnTo>
                  <a:pt x="2776" y="18309"/>
                </a:lnTo>
                <a:lnTo>
                  <a:pt x="2835" y="18310"/>
                </a:lnTo>
                <a:lnTo>
                  <a:pt x="2896" y="18310"/>
                </a:lnTo>
                <a:lnTo>
                  <a:pt x="2957" y="18309"/>
                </a:lnTo>
                <a:lnTo>
                  <a:pt x="3017" y="18308"/>
                </a:lnTo>
                <a:lnTo>
                  <a:pt x="3079" y="18305"/>
                </a:lnTo>
                <a:lnTo>
                  <a:pt x="3140" y="18303"/>
                </a:lnTo>
                <a:lnTo>
                  <a:pt x="3200" y="18300"/>
                </a:lnTo>
                <a:lnTo>
                  <a:pt x="3262" y="18296"/>
                </a:lnTo>
                <a:lnTo>
                  <a:pt x="3323" y="18292"/>
                </a:lnTo>
                <a:lnTo>
                  <a:pt x="3384" y="18287"/>
                </a:lnTo>
                <a:lnTo>
                  <a:pt x="3444" y="18283"/>
                </a:lnTo>
                <a:lnTo>
                  <a:pt x="3505" y="18277"/>
                </a:lnTo>
                <a:lnTo>
                  <a:pt x="3565" y="18271"/>
                </a:lnTo>
                <a:lnTo>
                  <a:pt x="3625" y="18264"/>
                </a:lnTo>
                <a:lnTo>
                  <a:pt x="3686" y="18257"/>
                </a:lnTo>
                <a:lnTo>
                  <a:pt x="3745" y="18250"/>
                </a:lnTo>
                <a:lnTo>
                  <a:pt x="3829" y="18240"/>
                </a:lnTo>
                <a:lnTo>
                  <a:pt x="3912" y="18230"/>
                </a:lnTo>
                <a:lnTo>
                  <a:pt x="3995" y="18218"/>
                </a:lnTo>
                <a:lnTo>
                  <a:pt x="4076" y="18206"/>
                </a:lnTo>
                <a:lnTo>
                  <a:pt x="4157" y="18192"/>
                </a:lnTo>
                <a:lnTo>
                  <a:pt x="4236" y="18178"/>
                </a:lnTo>
                <a:lnTo>
                  <a:pt x="4316" y="18165"/>
                </a:lnTo>
                <a:lnTo>
                  <a:pt x="4395" y="18150"/>
                </a:lnTo>
                <a:lnTo>
                  <a:pt x="4473" y="18134"/>
                </a:lnTo>
                <a:lnTo>
                  <a:pt x="4549" y="18118"/>
                </a:lnTo>
                <a:lnTo>
                  <a:pt x="4627" y="18101"/>
                </a:lnTo>
                <a:lnTo>
                  <a:pt x="4704" y="18083"/>
                </a:lnTo>
                <a:lnTo>
                  <a:pt x="4779" y="18066"/>
                </a:lnTo>
                <a:lnTo>
                  <a:pt x="4855" y="18048"/>
                </a:lnTo>
                <a:lnTo>
                  <a:pt x="4931" y="18028"/>
                </a:lnTo>
                <a:lnTo>
                  <a:pt x="5006" y="18009"/>
                </a:lnTo>
                <a:lnTo>
                  <a:pt x="5156" y="17969"/>
                </a:lnTo>
                <a:lnTo>
                  <a:pt x="5305" y="17927"/>
                </a:lnTo>
                <a:lnTo>
                  <a:pt x="5455" y="17882"/>
                </a:lnTo>
                <a:lnTo>
                  <a:pt x="5603" y="17836"/>
                </a:lnTo>
                <a:lnTo>
                  <a:pt x="5753" y="17789"/>
                </a:lnTo>
                <a:lnTo>
                  <a:pt x="5904" y="17741"/>
                </a:lnTo>
                <a:lnTo>
                  <a:pt x="6056" y="17691"/>
                </a:lnTo>
                <a:lnTo>
                  <a:pt x="6211" y="17639"/>
                </a:lnTo>
                <a:lnTo>
                  <a:pt x="6273" y="17619"/>
                </a:lnTo>
                <a:lnTo>
                  <a:pt x="6368" y="17586"/>
                </a:lnTo>
                <a:lnTo>
                  <a:pt x="6483" y="17544"/>
                </a:lnTo>
                <a:lnTo>
                  <a:pt x="6608" y="17501"/>
                </a:lnTo>
                <a:lnTo>
                  <a:pt x="6729" y="17456"/>
                </a:lnTo>
                <a:lnTo>
                  <a:pt x="6837" y="17415"/>
                </a:lnTo>
                <a:lnTo>
                  <a:pt x="6881" y="17398"/>
                </a:lnTo>
                <a:lnTo>
                  <a:pt x="6917" y="17382"/>
                </a:lnTo>
                <a:lnTo>
                  <a:pt x="6943" y="17369"/>
                </a:lnTo>
                <a:lnTo>
                  <a:pt x="6959" y="17361"/>
                </a:lnTo>
                <a:lnTo>
                  <a:pt x="6994" y="17351"/>
                </a:lnTo>
                <a:lnTo>
                  <a:pt x="7046" y="17333"/>
                </a:lnTo>
                <a:lnTo>
                  <a:pt x="7116" y="17308"/>
                </a:lnTo>
                <a:lnTo>
                  <a:pt x="7200" y="17277"/>
                </a:lnTo>
                <a:lnTo>
                  <a:pt x="7294" y="17240"/>
                </a:lnTo>
                <a:lnTo>
                  <a:pt x="7397" y="17200"/>
                </a:lnTo>
                <a:lnTo>
                  <a:pt x="7507" y="17156"/>
                </a:lnTo>
                <a:lnTo>
                  <a:pt x="7621" y="17112"/>
                </a:lnTo>
                <a:lnTo>
                  <a:pt x="7734" y="17066"/>
                </a:lnTo>
                <a:lnTo>
                  <a:pt x="7846" y="17021"/>
                </a:lnTo>
                <a:lnTo>
                  <a:pt x="7955" y="16977"/>
                </a:lnTo>
                <a:lnTo>
                  <a:pt x="8057" y="16937"/>
                </a:lnTo>
                <a:lnTo>
                  <a:pt x="8148" y="16899"/>
                </a:lnTo>
                <a:lnTo>
                  <a:pt x="8228" y="16867"/>
                </a:lnTo>
                <a:lnTo>
                  <a:pt x="8295" y="16841"/>
                </a:lnTo>
                <a:lnTo>
                  <a:pt x="8344" y="16821"/>
                </a:lnTo>
                <a:lnTo>
                  <a:pt x="8396" y="16799"/>
                </a:lnTo>
                <a:lnTo>
                  <a:pt x="8454" y="16778"/>
                </a:lnTo>
                <a:lnTo>
                  <a:pt x="8513" y="16755"/>
                </a:lnTo>
                <a:lnTo>
                  <a:pt x="8574" y="16731"/>
                </a:lnTo>
                <a:lnTo>
                  <a:pt x="8633" y="16707"/>
                </a:lnTo>
                <a:lnTo>
                  <a:pt x="8690" y="16682"/>
                </a:lnTo>
                <a:lnTo>
                  <a:pt x="8744" y="16658"/>
                </a:lnTo>
                <a:lnTo>
                  <a:pt x="8792" y="16633"/>
                </a:lnTo>
                <a:lnTo>
                  <a:pt x="8829" y="16621"/>
                </a:lnTo>
                <a:lnTo>
                  <a:pt x="8872" y="16605"/>
                </a:lnTo>
                <a:lnTo>
                  <a:pt x="8918" y="16587"/>
                </a:lnTo>
                <a:lnTo>
                  <a:pt x="8965" y="16565"/>
                </a:lnTo>
                <a:lnTo>
                  <a:pt x="9013" y="16543"/>
                </a:lnTo>
                <a:lnTo>
                  <a:pt x="9059" y="16522"/>
                </a:lnTo>
                <a:lnTo>
                  <a:pt x="9100" y="16502"/>
                </a:lnTo>
                <a:lnTo>
                  <a:pt x="9137" y="16485"/>
                </a:lnTo>
                <a:lnTo>
                  <a:pt x="9178" y="16465"/>
                </a:lnTo>
                <a:lnTo>
                  <a:pt x="9220" y="16447"/>
                </a:lnTo>
                <a:lnTo>
                  <a:pt x="9263" y="16429"/>
                </a:lnTo>
                <a:lnTo>
                  <a:pt x="9304" y="16409"/>
                </a:lnTo>
                <a:lnTo>
                  <a:pt x="9346" y="16391"/>
                </a:lnTo>
                <a:lnTo>
                  <a:pt x="9388" y="16371"/>
                </a:lnTo>
                <a:lnTo>
                  <a:pt x="9430" y="16352"/>
                </a:lnTo>
                <a:lnTo>
                  <a:pt x="9471" y="16331"/>
                </a:lnTo>
                <a:lnTo>
                  <a:pt x="9550" y="16292"/>
                </a:lnTo>
                <a:lnTo>
                  <a:pt x="9633" y="16254"/>
                </a:lnTo>
                <a:lnTo>
                  <a:pt x="9720" y="16214"/>
                </a:lnTo>
                <a:lnTo>
                  <a:pt x="9807" y="16173"/>
                </a:lnTo>
                <a:lnTo>
                  <a:pt x="9894" y="16132"/>
                </a:lnTo>
                <a:lnTo>
                  <a:pt x="9978" y="16091"/>
                </a:lnTo>
                <a:lnTo>
                  <a:pt x="10018" y="16069"/>
                </a:lnTo>
                <a:lnTo>
                  <a:pt x="10057" y="16048"/>
                </a:lnTo>
                <a:lnTo>
                  <a:pt x="10093" y="16026"/>
                </a:lnTo>
                <a:lnTo>
                  <a:pt x="10129" y="16004"/>
                </a:lnTo>
                <a:lnTo>
                  <a:pt x="10153" y="15994"/>
                </a:lnTo>
                <a:lnTo>
                  <a:pt x="10184" y="15979"/>
                </a:lnTo>
                <a:lnTo>
                  <a:pt x="10220" y="15962"/>
                </a:lnTo>
                <a:lnTo>
                  <a:pt x="10263" y="15939"/>
                </a:lnTo>
                <a:lnTo>
                  <a:pt x="10363" y="15886"/>
                </a:lnTo>
                <a:lnTo>
                  <a:pt x="10482" y="15821"/>
                </a:lnTo>
                <a:lnTo>
                  <a:pt x="10614" y="15748"/>
                </a:lnTo>
                <a:lnTo>
                  <a:pt x="10756" y="15669"/>
                </a:lnTo>
                <a:lnTo>
                  <a:pt x="10903" y="15584"/>
                </a:lnTo>
                <a:lnTo>
                  <a:pt x="11053" y="15498"/>
                </a:lnTo>
                <a:lnTo>
                  <a:pt x="11202" y="15411"/>
                </a:lnTo>
                <a:lnTo>
                  <a:pt x="11344" y="15328"/>
                </a:lnTo>
                <a:lnTo>
                  <a:pt x="11477" y="15249"/>
                </a:lnTo>
                <a:lnTo>
                  <a:pt x="11597" y="15176"/>
                </a:lnTo>
                <a:lnTo>
                  <a:pt x="11700" y="15111"/>
                </a:lnTo>
                <a:lnTo>
                  <a:pt x="11781" y="15060"/>
                </a:lnTo>
                <a:lnTo>
                  <a:pt x="11813" y="15038"/>
                </a:lnTo>
                <a:lnTo>
                  <a:pt x="11838" y="15021"/>
                </a:lnTo>
                <a:lnTo>
                  <a:pt x="11857" y="15007"/>
                </a:lnTo>
                <a:lnTo>
                  <a:pt x="11867" y="14997"/>
                </a:lnTo>
                <a:lnTo>
                  <a:pt x="11879" y="14991"/>
                </a:lnTo>
                <a:lnTo>
                  <a:pt x="11898" y="14982"/>
                </a:lnTo>
                <a:lnTo>
                  <a:pt x="11919" y="14970"/>
                </a:lnTo>
                <a:lnTo>
                  <a:pt x="11947" y="14954"/>
                </a:lnTo>
                <a:lnTo>
                  <a:pt x="12012" y="14913"/>
                </a:lnTo>
                <a:lnTo>
                  <a:pt x="12090" y="14864"/>
                </a:lnTo>
                <a:lnTo>
                  <a:pt x="12179" y="14806"/>
                </a:lnTo>
                <a:lnTo>
                  <a:pt x="12276" y="14741"/>
                </a:lnTo>
                <a:lnTo>
                  <a:pt x="12379" y="14672"/>
                </a:lnTo>
                <a:lnTo>
                  <a:pt x="12485" y="14600"/>
                </a:lnTo>
                <a:lnTo>
                  <a:pt x="12590" y="14528"/>
                </a:lnTo>
                <a:lnTo>
                  <a:pt x="12694" y="14457"/>
                </a:lnTo>
                <a:lnTo>
                  <a:pt x="12791" y="14388"/>
                </a:lnTo>
                <a:lnTo>
                  <a:pt x="12883" y="14324"/>
                </a:lnTo>
                <a:lnTo>
                  <a:pt x="12963" y="14267"/>
                </a:lnTo>
                <a:lnTo>
                  <a:pt x="13031" y="14218"/>
                </a:lnTo>
                <a:lnTo>
                  <a:pt x="13083" y="14179"/>
                </a:lnTo>
                <a:lnTo>
                  <a:pt x="13116" y="14152"/>
                </a:lnTo>
                <a:lnTo>
                  <a:pt x="13131" y="14143"/>
                </a:lnTo>
                <a:lnTo>
                  <a:pt x="13152" y="14131"/>
                </a:lnTo>
                <a:lnTo>
                  <a:pt x="13179" y="14112"/>
                </a:lnTo>
                <a:lnTo>
                  <a:pt x="13212" y="14088"/>
                </a:lnTo>
                <a:lnTo>
                  <a:pt x="13294" y="14030"/>
                </a:lnTo>
                <a:lnTo>
                  <a:pt x="13392" y="13958"/>
                </a:lnTo>
                <a:lnTo>
                  <a:pt x="13505" y="13873"/>
                </a:lnTo>
                <a:lnTo>
                  <a:pt x="13628" y="13779"/>
                </a:lnTo>
                <a:lnTo>
                  <a:pt x="13758" y="13680"/>
                </a:lnTo>
                <a:lnTo>
                  <a:pt x="13891" y="13578"/>
                </a:lnTo>
                <a:lnTo>
                  <a:pt x="14024" y="13475"/>
                </a:lnTo>
                <a:lnTo>
                  <a:pt x="14153" y="13374"/>
                </a:lnTo>
                <a:lnTo>
                  <a:pt x="14274" y="13278"/>
                </a:lnTo>
                <a:lnTo>
                  <a:pt x="14385" y="13190"/>
                </a:lnTo>
                <a:lnTo>
                  <a:pt x="14481" y="13112"/>
                </a:lnTo>
                <a:lnTo>
                  <a:pt x="14559" y="13048"/>
                </a:lnTo>
                <a:lnTo>
                  <a:pt x="14590" y="13022"/>
                </a:lnTo>
                <a:lnTo>
                  <a:pt x="14615" y="13000"/>
                </a:lnTo>
                <a:lnTo>
                  <a:pt x="14634" y="12982"/>
                </a:lnTo>
                <a:lnTo>
                  <a:pt x="14645" y="12970"/>
                </a:lnTo>
                <a:lnTo>
                  <a:pt x="14658" y="12963"/>
                </a:lnTo>
                <a:lnTo>
                  <a:pt x="14673" y="12954"/>
                </a:lnTo>
                <a:lnTo>
                  <a:pt x="14690" y="12942"/>
                </a:lnTo>
                <a:lnTo>
                  <a:pt x="14708" y="12928"/>
                </a:lnTo>
                <a:lnTo>
                  <a:pt x="14751" y="12895"/>
                </a:lnTo>
                <a:lnTo>
                  <a:pt x="14802" y="12854"/>
                </a:lnTo>
                <a:lnTo>
                  <a:pt x="14857" y="12807"/>
                </a:lnTo>
                <a:lnTo>
                  <a:pt x="14917" y="12756"/>
                </a:lnTo>
                <a:lnTo>
                  <a:pt x="14979" y="12701"/>
                </a:lnTo>
                <a:lnTo>
                  <a:pt x="15044" y="12645"/>
                </a:lnTo>
                <a:lnTo>
                  <a:pt x="15110" y="12587"/>
                </a:lnTo>
                <a:lnTo>
                  <a:pt x="15175" y="12530"/>
                </a:lnTo>
                <a:lnTo>
                  <a:pt x="15238" y="12475"/>
                </a:lnTo>
                <a:lnTo>
                  <a:pt x="15298" y="12421"/>
                </a:lnTo>
                <a:lnTo>
                  <a:pt x="15354" y="12372"/>
                </a:lnTo>
                <a:lnTo>
                  <a:pt x="15405" y="12328"/>
                </a:lnTo>
                <a:lnTo>
                  <a:pt x="15451" y="12291"/>
                </a:lnTo>
                <a:lnTo>
                  <a:pt x="15487" y="12261"/>
                </a:lnTo>
                <a:lnTo>
                  <a:pt x="15508" y="12245"/>
                </a:lnTo>
                <a:lnTo>
                  <a:pt x="15520" y="12233"/>
                </a:lnTo>
                <a:lnTo>
                  <a:pt x="15534" y="12220"/>
                </a:lnTo>
                <a:lnTo>
                  <a:pt x="15555" y="12200"/>
                </a:lnTo>
                <a:lnTo>
                  <a:pt x="15765" y="12013"/>
                </a:lnTo>
                <a:lnTo>
                  <a:pt x="15798" y="11979"/>
                </a:lnTo>
                <a:lnTo>
                  <a:pt x="15830" y="11947"/>
                </a:lnTo>
                <a:lnTo>
                  <a:pt x="15863" y="11915"/>
                </a:lnTo>
                <a:lnTo>
                  <a:pt x="15895" y="11884"/>
                </a:lnTo>
                <a:lnTo>
                  <a:pt x="15927" y="11853"/>
                </a:lnTo>
                <a:lnTo>
                  <a:pt x="15959" y="11823"/>
                </a:lnTo>
                <a:lnTo>
                  <a:pt x="15992" y="11790"/>
                </a:lnTo>
                <a:lnTo>
                  <a:pt x="16025" y="11758"/>
                </a:lnTo>
                <a:lnTo>
                  <a:pt x="16052" y="11733"/>
                </a:lnTo>
                <a:lnTo>
                  <a:pt x="16089" y="11696"/>
                </a:lnTo>
                <a:lnTo>
                  <a:pt x="16136" y="11649"/>
                </a:lnTo>
                <a:lnTo>
                  <a:pt x="16190" y="11595"/>
                </a:lnTo>
                <a:lnTo>
                  <a:pt x="16248" y="11535"/>
                </a:lnTo>
                <a:lnTo>
                  <a:pt x="16311" y="11470"/>
                </a:lnTo>
                <a:lnTo>
                  <a:pt x="16377" y="11403"/>
                </a:lnTo>
                <a:lnTo>
                  <a:pt x="16443" y="11335"/>
                </a:lnTo>
                <a:lnTo>
                  <a:pt x="16508" y="11268"/>
                </a:lnTo>
                <a:lnTo>
                  <a:pt x="16571" y="11202"/>
                </a:lnTo>
                <a:lnTo>
                  <a:pt x="16629" y="11140"/>
                </a:lnTo>
                <a:lnTo>
                  <a:pt x="16681" y="11084"/>
                </a:lnTo>
                <a:lnTo>
                  <a:pt x="16726" y="11036"/>
                </a:lnTo>
                <a:lnTo>
                  <a:pt x="16761" y="10997"/>
                </a:lnTo>
                <a:lnTo>
                  <a:pt x="16786" y="10969"/>
                </a:lnTo>
                <a:lnTo>
                  <a:pt x="16797" y="10953"/>
                </a:lnTo>
                <a:lnTo>
                  <a:pt x="16818" y="10935"/>
                </a:lnTo>
                <a:lnTo>
                  <a:pt x="16837" y="10915"/>
                </a:lnTo>
                <a:lnTo>
                  <a:pt x="16856" y="10896"/>
                </a:lnTo>
                <a:lnTo>
                  <a:pt x="16874" y="10875"/>
                </a:lnTo>
                <a:lnTo>
                  <a:pt x="16908" y="10833"/>
                </a:lnTo>
                <a:lnTo>
                  <a:pt x="16943" y="10789"/>
                </a:lnTo>
                <a:lnTo>
                  <a:pt x="17006" y="10707"/>
                </a:lnTo>
                <a:lnTo>
                  <a:pt x="17067" y="10626"/>
                </a:lnTo>
                <a:lnTo>
                  <a:pt x="17128" y="10543"/>
                </a:lnTo>
                <a:lnTo>
                  <a:pt x="17185" y="10462"/>
                </a:lnTo>
                <a:lnTo>
                  <a:pt x="17214" y="10421"/>
                </a:lnTo>
                <a:lnTo>
                  <a:pt x="17241" y="10379"/>
                </a:lnTo>
                <a:lnTo>
                  <a:pt x="17269" y="10337"/>
                </a:lnTo>
                <a:lnTo>
                  <a:pt x="17295" y="10296"/>
                </a:lnTo>
                <a:lnTo>
                  <a:pt x="17321" y="10254"/>
                </a:lnTo>
                <a:lnTo>
                  <a:pt x="17347" y="10211"/>
                </a:lnTo>
                <a:lnTo>
                  <a:pt x="17372" y="10169"/>
                </a:lnTo>
                <a:lnTo>
                  <a:pt x="17396" y="10125"/>
                </a:lnTo>
                <a:lnTo>
                  <a:pt x="17419" y="10081"/>
                </a:lnTo>
                <a:lnTo>
                  <a:pt x="17442" y="10037"/>
                </a:lnTo>
                <a:lnTo>
                  <a:pt x="17463" y="9992"/>
                </a:lnTo>
                <a:lnTo>
                  <a:pt x="17485" y="9946"/>
                </a:lnTo>
                <a:lnTo>
                  <a:pt x="17505" y="9900"/>
                </a:lnTo>
                <a:lnTo>
                  <a:pt x="17524" y="9853"/>
                </a:lnTo>
                <a:lnTo>
                  <a:pt x="17543" y="9805"/>
                </a:lnTo>
                <a:lnTo>
                  <a:pt x="17561" y="9757"/>
                </a:lnTo>
                <a:lnTo>
                  <a:pt x="17578" y="9708"/>
                </a:lnTo>
                <a:lnTo>
                  <a:pt x="17594" y="9657"/>
                </a:lnTo>
                <a:lnTo>
                  <a:pt x="17609" y="9606"/>
                </a:lnTo>
                <a:lnTo>
                  <a:pt x="17622" y="9553"/>
                </a:lnTo>
                <a:lnTo>
                  <a:pt x="17636" y="9501"/>
                </a:lnTo>
                <a:lnTo>
                  <a:pt x="17648" y="9446"/>
                </a:lnTo>
                <a:lnTo>
                  <a:pt x="17659" y="9391"/>
                </a:lnTo>
                <a:lnTo>
                  <a:pt x="17669" y="9334"/>
                </a:lnTo>
                <a:lnTo>
                  <a:pt x="17673" y="9309"/>
                </a:lnTo>
                <a:lnTo>
                  <a:pt x="17675" y="9283"/>
                </a:lnTo>
                <a:lnTo>
                  <a:pt x="17675" y="9255"/>
                </a:lnTo>
                <a:lnTo>
                  <a:pt x="17674" y="9226"/>
                </a:lnTo>
                <a:lnTo>
                  <a:pt x="17672" y="9196"/>
                </a:lnTo>
                <a:lnTo>
                  <a:pt x="17669" y="9165"/>
                </a:lnTo>
                <a:lnTo>
                  <a:pt x="17665" y="9133"/>
                </a:lnTo>
                <a:lnTo>
                  <a:pt x="17659" y="9101"/>
                </a:lnTo>
                <a:lnTo>
                  <a:pt x="17653" y="9068"/>
                </a:lnTo>
                <a:lnTo>
                  <a:pt x="17645" y="9034"/>
                </a:lnTo>
                <a:lnTo>
                  <a:pt x="17637" y="8999"/>
                </a:lnTo>
                <a:lnTo>
                  <a:pt x="17629" y="8965"/>
                </a:lnTo>
                <a:lnTo>
                  <a:pt x="17609" y="8895"/>
                </a:lnTo>
                <a:lnTo>
                  <a:pt x="17587" y="8825"/>
                </a:lnTo>
                <a:lnTo>
                  <a:pt x="17563" y="8757"/>
                </a:lnTo>
                <a:lnTo>
                  <a:pt x="17539" y="8689"/>
                </a:lnTo>
                <a:lnTo>
                  <a:pt x="17513" y="8624"/>
                </a:lnTo>
                <a:lnTo>
                  <a:pt x="17487" y="8563"/>
                </a:lnTo>
                <a:lnTo>
                  <a:pt x="17462" y="8506"/>
                </a:lnTo>
                <a:lnTo>
                  <a:pt x="17437" y="8455"/>
                </a:lnTo>
                <a:lnTo>
                  <a:pt x="17415" y="8408"/>
                </a:lnTo>
                <a:lnTo>
                  <a:pt x="17394" y="8369"/>
                </a:lnTo>
                <a:lnTo>
                  <a:pt x="17360" y="8310"/>
                </a:lnTo>
                <a:lnTo>
                  <a:pt x="17328" y="8254"/>
                </a:lnTo>
                <a:lnTo>
                  <a:pt x="17297" y="8203"/>
                </a:lnTo>
                <a:lnTo>
                  <a:pt x="17268" y="8155"/>
                </a:lnTo>
                <a:lnTo>
                  <a:pt x="17239" y="8109"/>
                </a:lnTo>
                <a:lnTo>
                  <a:pt x="17210" y="8066"/>
                </a:lnTo>
                <a:lnTo>
                  <a:pt x="17182" y="8023"/>
                </a:lnTo>
                <a:lnTo>
                  <a:pt x="17153" y="7981"/>
                </a:lnTo>
                <a:lnTo>
                  <a:pt x="17123" y="7941"/>
                </a:lnTo>
                <a:lnTo>
                  <a:pt x="17093" y="7900"/>
                </a:lnTo>
                <a:lnTo>
                  <a:pt x="17062" y="7858"/>
                </a:lnTo>
                <a:lnTo>
                  <a:pt x="17029" y="7816"/>
                </a:lnTo>
                <a:lnTo>
                  <a:pt x="16958" y="7727"/>
                </a:lnTo>
                <a:lnTo>
                  <a:pt x="16877" y="7627"/>
                </a:lnTo>
                <a:lnTo>
                  <a:pt x="16843" y="7585"/>
                </a:lnTo>
                <a:lnTo>
                  <a:pt x="16805" y="7540"/>
                </a:lnTo>
                <a:lnTo>
                  <a:pt x="16766" y="7493"/>
                </a:lnTo>
                <a:lnTo>
                  <a:pt x="16725" y="7446"/>
                </a:lnTo>
                <a:lnTo>
                  <a:pt x="16641" y="7350"/>
                </a:lnTo>
                <a:lnTo>
                  <a:pt x="16551" y="7253"/>
                </a:lnTo>
                <a:lnTo>
                  <a:pt x="16462" y="7157"/>
                </a:lnTo>
                <a:lnTo>
                  <a:pt x="16373" y="7065"/>
                </a:lnTo>
                <a:lnTo>
                  <a:pt x="16287" y="6978"/>
                </a:lnTo>
                <a:lnTo>
                  <a:pt x="16207" y="6899"/>
                </a:lnTo>
                <a:lnTo>
                  <a:pt x="16179" y="6872"/>
                </a:lnTo>
                <a:lnTo>
                  <a:pt x="16153" y="6842"/>
                </a:lnTo>
                <a:lnTo>
                  <a:pt x="16127" y="6811"/>
                </a:lnTo>
                <a:lnTo>
                  <a:pt x="16099" y="6779"/>
                </a:lnTo>
                <a:lnTo>
                  <a:pt x="16071" y="6747"/>
                </a:lnTo>
                <a:lnTo>
                  <a:pt x="16042" y="6715"/>
                </a:lnTo>
                <a:lnTo>
                  <a:pt x="16011" y="6683"/>
                </a:lnTo>
                <a:lnTo>
                  <a:pt x="15979" y="6652"/>
                </a:lnTo>
                <a:lnTo>
                  <a:pt x="14313" y="5186"/>
                </a:lnTo>
                <a:lnTo>
                  <a:pt x="14230" y="5121"/>
                </a:lnTo>
                <a:lnTo>
                  <a:pt x="14144" y="5052"/>
                </a:lnTo>
                <a:lnTo>
                  <a:pt x="14058" y="4981"/>
                </a:lnTo>
                <a:lnTo>
                  <a:pt x="13972" y="4911"/>
                </a:lnTo>
                <a:lnTo>
                  <a:pt x="13885" y="4840"/>
                </a:lnTo>
                <a:lnTo>
                  <a:pt x="13797" y="4769"/>
                </a:lnTo>
                <a:lnTo>
                  <a:pt x="13709" y="4700"/>
                </a:lnTo>
                <a:lnTo>
                  <a:pt x="13622" y="4634"/>
                </a:lnTo>
                <a:lnTo>
                  <a:pt x="13528" y="4565"/>
                </a:lnTo>
                <a:lnTo>
                  <a:pt x="13437" y="4496"/>
                </a:lnTo>
                <a:lnTo>
                  <a:pt x="13348" y="4430"/>
                </a:lnTo>
                <a:lnTo>
                  <a:pt x="13259" y="4364"/>
                </a:lnTo>
                <a:lnTo>
                  <a:pt x="13172" y="4299"/>
                </a:lnTo>
                <a:lnTo>
                  <a:pt x="13085" y="4234"/>
                </a:lnTo>
                <a:lnTo>
                  <a:pt x="12999" y="4170"/>
                </a:lnTo>
                <a:lnTo>
                  <a:pt x="12913" y="4107"/>
                </a:lnTo>
                <a:lnTo>
                  <a:pt x="12826" y="4043"/>
                </a:lnTo>
                <a:lnTo>
                  <a:pt x="12738" y="3980"/>
                </a:lnTo>
                <a:lnTo>
                  <a:pt x="12650" y="3916"/>
                </a:lnTo>
                <a:lnTo>
                  <a:pt x="12559" y="3852"/>
                </a:lnTo>
                <a:lnTo>
                  <a:pt x="12468" y="3787"/>
                </a:lnTo>
                <a:lnTo>
                  <a:pt x="12373" y="3722"/>
                </a:lnTo>
                <a:lnTo>
                  <a:pt x="12276" y="3655"/>
                </a:lnTo>
                <a:lnTo>
                  <a:pt x="12177" y="3589"/>
                </a:lnTo>
                <a:lnTo>
                  <a:pt x="12083" y="3525"/>
                </a:lnTo>
                <a:lnTo>
                  <a:pt x="11988" y="3463"/>
                </a:lnTo>
                <a:lnTo>
                  <a:pt x="11893" y="3402"/>
                </a:lnTo>
                <a:lnTo>
                  <a:pt x="11798" y="3340"/>
                </a:lnTo>
                <a:lnTo>
                  <a:pt x="11702" y="3280"/>
                </a:lnTo>
                <a:lnTo>
                  <a:pt x="11606" y="3219"/>
                </a:lnTo>
                <a:lnTo>
                  <a:pt x="11509" y="3158"/>
                </a:lnTo>
                <a:lnTo>
                  <a:pt x="11411" y="3097"/>
                </a:lnTo>
                <a:lnTo>
                  <a:pt x="11318" y="3037"/>
                </a:lnTo>
                <a:lnTo>
                  <a:pt x="11222" y="2979"/>
                </a:lnTo>
                <a:lnTo>
                  <a:pt x="11125" y="2920"/>
                </a:lnTo>
                <a:lnTo>
                  <a:pt x="11028" y="2863"/>
                </a:lnTo>
                <a:lnTo>
                  <a:pt x="10930" y="2806"/>
                </a:lnTo>
                <a:lnTo>
                  <a:pt x="10831" y="2749"/>
                </a:lnTo>
                <a:lnTo>
                  <a:pt x="10732" y="2692"/>
                </a:lnTo>
                <a:lnTo>
                  <a:pt x="10631" y="2635"/>
                </a:lnTo>
                <a:lnTo>
                  <a:pt x="10529" y="2579"/>
                </a:lnTo>
                <a:lnTo>
                  <a:pt x="10427" y="2523"/>
                </a:lnTo>
                <a:lnTo>
                  <a:pt x="10326" y="2468"/>
                </a:lnTo>
                <a:lnTo>
                  <a:pt x="10223" y="2413"/>
                </a:lnTo>
                <a:lnTo>
                  <a:pt x="10120" y="2359"/>
                </a:lnTo>
                <a:lnTo>
                  <a:pt x="10015" y="2305"/>
                </a:lnTo>
                <a:lnTo>
                  <a:pt x="9911" y="2251"/>
                </a:lnTo>
                <a:lnTo>
                  <a:pt x="9807" y="2198"/>
                </a:lnTo>
                <a:lnTo>
                  <a:pt x="9735" y="2162"/>
                </a:lnTo>
                <a:lnTo>
                  <a:pt x="9660" y="2124"/>
                </a:lnTo>
                <a:lnTo>
                  <a:pt x="9583" y="2086"/>
                </a:lnTo>
                <a:lnTo>
                  <a:pt x="9504" y="2047"/>
                </a:lnTo>
                <a:lnTo>
                  <a:pt x="9423" y="2010"/>
                </a:lnTo>
                <a:lnTo>
                  <a:pt x="9340" y="1971"/>
                </a:lnTo>
                <a:lnTo>
                  <a:pt x="9258" y="1932"/>
                </a:lnTo>
                <a:lnTo>
                  <a:pt x="9174" y="1893"/>
                </a:lnTo>
                <a:lnTo>
                  <a:pt x="9091" y="1855"/>
                </a:lnTo>
                <a:lnTo>
                  <a:pt x="9006" y="1816"/>
                </a:lnTo>
                <a:lnTo>
                  <a:pt x="8923" y="1780"/>
                </a:lnTo>
                <a:lnTo>
                  <a:pt x="8840" y="1743"/>
                </a:lnTo>
                <a:lnTo>
                  <a:pt x="8759" y="1707"/>
                </a:lnTo>
                <a:lnTo>
                  <a:pt x="8679" y="1673"/>
                </a:lnTo>
                <a:lnTo>
                  <a:pt x="8600" y="1640"/>
                </a:lnTo>
                <a:lnTo>
                  <a:pt x="8523" y="1608"/>
                </a:lnTo>
                <a:lnTo>
                  <a:pt x="8472" y="1587"/>
                </a:lnTo>
                <a:lnTo>
                  <a:pt x="8417" y="1562"/>
                </a:lnTo>
                <a:lnTo>
                  <a:pt x="8360" y="1537"/>
                </a:lnTo>
                <a:lnTo>
                  <a:pt x="8300" y="1511"/>
                </a:lnTo>
                <a:lnTo>
                  <a:pt x="8242" y="1485"/>
                </a:lnTo>
                <a:lnTo>
                  <a:pt x="8184" y="1461"/>
                </a:lnTo>
                <a:lnTo>
                  <a:pt x="8156" y="1451"/>
                </a:lnTo>
                <a:lnTo>
                  <a:pt x="8129" y="1442"/>
                </a:lnTo>
                <a:lnTo>
                  <a:pt x="8102" y="1433"/>
                </a:lnTo>
                <a:lnTo>
                  <a:pt x="8078" y="1426"/>
                </a:lnTo>
                <a:close/>
              </a:path>
            </a:pathLst>
          </a:custGeom>
          <a:solidFill>
            <a:schemeClr val="bg1">
              <a:lumMod val="75000"/>
            </a:schemeClr>
          </a:solidFill>
          <a:ln cap="sq">
            <a:noFill/>
          </a:ln>
        </p:spPr>
        <p:txBody>
          <a:bodyPr vert="horz" wrap="square" lIns="91440" tIns="45720" rIns="91440" bIns="45720" rtlCol="0" anchor="t"/>
          <a:lstStyle/>
          <a:p>
            <a:pPr algn="l"/>
            <a:endParaRPr kumimoji="1" lang="zh-CN" altLang="en-US"/>
          </a:p>
        </p:txBody>
      </p:sp>
      <p:sp>
        <p:nvSpPr>
          <p:cNvPr id="7" name="标题 1"/>
          <p:cNvSpPr txBox="1"/>
          <p:nvPr/>
        </p:nvSpPr>
        <p:spPr>
          <a:xfrm>
            <a:off x="854005" y="2070792"/>
            <a:ext cx="126854" cy="131412"/>
          </a:xfrm>
          <a:custGeom>
            <a:avLst/>
            <a:gdLst>
              <a:gd name="T0" fmla="*/ 7371 w 17675"/>
              <a:gd name="T1" fmla="*/ 1125 h 18310"/>
              <a:gd name="T2" fmla="*/ 5959 w 17675"/>
              <a:gd name="T3" fmla="*/ 593 h 18310"/>
              <a:gd name="T4" fmla="*/ 4735 w 17675"/>
              <a:gd name="T5" fmla="*/ 240 h 18310"/>
              <a:gd name="T6" fmla="*/ 3627 w 17675"/>
              <a:gd name="T7" fmla="*/ 54 h 18310"/>
              <a:gd name="T8" fmla="*/ 2806 w 17675"/>
              <a:gd name="T9" fmla="*/ 7 h 18310"/>
              <a:gd name="T10" fmla="*/ 2454 w 17675"/>
              <a:gd name="T11" fmla="*/ 85 h 18310"/>
              <a:gd name="T12" fmla="*/ 2132 w 17675"/>
              <a:gd name="T13" fmla="*/ 262 h 18310"/>
              <a:gd name="T14" fmla="*/ 1838 w 17675"/>
              <a:gd name="T15" fmla="*/ 533 h 18310"/>
              <a:gd name="T16" fmla="*/ 1454 w 17675"/>
              <a:gd name="T17" fmla="*/ 1111 h 18310"/>
              <a:gd name="T18" fmla="*/ 1261 w 17675"/>
              <a:gd name="T19" fmla="*/ 1545 h 18310"/>
              <a:gd name="T20" fmla="*/ 1008 w 17675"/>
              <a:gd name="T21" fmla="*/ 2315 h 18310"/>
              <a:gd name="T22" fmla="*/ 836 w 17675"/>
              <a:gd name="T23" fmla="*/ 2906 h 18310"/>
              <a:gd name="T24" fmla="*/ 683 w 17675"/>
              <a:gd name="T25" fmla="*/ 3519 h 18310"/>
              <a:gd name="T26" fmla="*/ 506 w 17675"/>
              <a:gd name="T27" fmla="*/ 4330 h 18310"/>
              <a:gd name="T28" fmla="*/ 356 w 17675"/>
              <a:gd name="T29" fmla="*/ 5177 h 18310"/>
              <a:gd name="T30" fmla="*/ 199 w 17675"/>
              <a:gd name="T31" fmla="*/ 6352 h 18310"/>
              <a:gd name="T32" fmla="*/ 65 w 17675"/>
              <a:gd name="T33" fmla="*/ 7805 h 18310"/>
              <a:gd name="T34" fmla="*/ 1 w 17675"/>
              <a:gd name="T35" fmla="*/ 9354 h 18310"/>
              <a:gd name="T36" fmla="*/ 54 w 17675"/>
              <a:gd name="T37" fmla="*/ 10490 h 18310"/>
              <a:gd name="T38" fmla="*/ 149 w 17675"/>
              <a:gd name="T39" fmla="*/ 11811 h 18310"/>
              <a:gd name="T40" fmla="*/ 298 w 17675"/>
              <a:gd name="T41" fmla="*/ 13066 h 18310"/>
              <a:gd name="T42" fmla="*/ 650 w 17675"/>
              <a:gd name="T43" fmla="*/ 14979 h 18310"/>
              <a:gd name="T44" fmla="*/ 991 w 17675"/>
              <a:gd name="T45" fmla="*/ 16266 h 18310"/>
              <a:gd name="T46" fmla="*/ 1332 w 17675"/>
              <a:gd name="T47" fmla="*/ 17156 h 18310"/>
              <a:gd name="T48" fmla="*/ 1598 w 17675"/>
              <a:gd name="T49" fmla="*/ 17614 h 18310"/>
              <a:gd name="T50" fmla="*/ 1917 w 17675"/>
              <a:gd name="T51" fmla="*/ 17970 h 18310"/>
              <a:gd name="T52" fmla="*/ 2349 w 17675"/>
              <a:gd name="T53" fmla="*/ 18232 h 18310"/>
              <a:gd name="T54" fmla="*/ 2745 w 17675"/>
              <a:gd name="T55" fmla="*/ 18309 h 18310"/>
              <a:gd name="T56" fmla="*/ 3384 w 17675"/>
              <a:gd name="T57" fmla="*/ 18287 h 18310"/>
              <a:gd name="T58" fmla="*/ 4157 w 17675"/>
              <a:gd name="T59" fmla="*/ 18192 h 18310"/>
              <a:gd name="T60" fmla="*/ 5006 w 17675"/>
              <a:gd name="T61" fmla="*/ 18009 h 18310"/>
              <a:gd name="T62" fmla="*/ 6483 w 17675"/>
              <a:gd name="T63" fmla="*/ 17544 h 18310"/>
              <a:gd name="T64" fmla="*/ 7200 w 17675"/>
              <a:gd name="T65" fmla="*/ 17277 h 18310"/>
              <a:gd name="T66" fmla="*/ 8295 w 17675"/>
              <a:gd name="T67" fmla="*/ 16841 h 18310"/>
              <a:gd name="T68" fmla="*/ 8872 w 17675"/>
              <a:gd name="T69" fmla="*/ 16605 h 18310"/>
              <a:gd name="T70" fmla="*/ 9346 w 17675"/>
              <a:gd name="T71" fmla="*/ 16391 h 18310"/>
              <a:gd name="T72" fmla="*/ 10057 w 17675"/>
              <a:gd name="T73" fmla="*/ 16048 h 18310"/>
              <a:gd name="T74" fmla="*/ 10903 w 17675"/>
              <a:gd name="T75" fmla="*/ 15584 h 18310"/>
              <a:gd name="T76" fmla="*/ 11867 w 17675"/>
              <a:gd name="T77" fmla="*/ 14997 h 18310"/>
              <a:gd name="T78" fmla="*/ 12590 w 17675"/>
              <a:gd name="T79" fmla="*/ 14528 h 18310"/>
              <a:gd name="T80" fmla="*/ 13212 w 17675"/>
              <a:gd name="T81" fmla="*/ 14088 h 18310"/>
              <a:gd name="T82" fmla="*/ 14481 w 17675"/>
              <a:gd name="T83" fmla="*/ 13112 h 18310"/>
              <a:gd name="T84" fmla="*/ 14802 w 17675"/>
              <a:gd name="T85" fmla="*/ 12854 h 18310"/>
              <a:gd name="T86" fmla="*/ 15451 w 17675"/>
              <a:gd name="T87" fmla="*/ 12291 h 18310"/>
              <a:gd name="T88" fmla="*/ 15927 w 17675"/>
              <a:gd name="T89" fmla="*/ 11853 h 18310"/>
              <a:gd name="T90" fmla="*/ 16443 w 17675"/>
              <a:gd name="T91" fmla="*/ 11335 h 18310"/>
              <a:gd name="T92" fmla="*/ 16856 w 17675"/>
              <a:gd name="T93" fmla="*/ 10896 h 18310"/>
              <a:gd name="T94" fmla="*/ 17295 w 17675"/>
              <a:gd name="T95" fmla="*/ 10296 h 18310"/>
              <a:gd name="T96" fmla="*/ 17543 w 17675"/>
              <a:gd name="T97" fmla="*/ 9805 h 18310"/>
              <a:gd name="T98" fmla="*/ 17675 w 17675"/>
              <a:gd name="T99" fmla="*/ 9283 h 18310"/>
              <a:gd name="T100" fmla="*/ 17609 w 17675"/>
              <a:gd name="T101" fmla="*/ 8895 h 18310"/>
              <a:gd name="T102" fmla="*/ 17328 w 17675"/>
              <a:gd name="T103" fmla="*/ 8254 h 18310"/>
              <a:gd name="T104" fmla="*/ 16958 w 17675"/>
              <a:gd name="T105" fmla="*/ 7727 h 18310"/>
              <a:gd name="T106" fmla="*/ 16207 w 17675"/>
              <a:gd name="T107" fmla="*/ 6899 h 18310"/>
              <a:gd name="T108" fmla="*/ 14144 w 17675"/>
              <a:gd name="T109" fmla="*/ 5052 h 18310"/>
              <a:gd name="T110" fmla="*/ 13172 w 17675"/>
              <a:gd name="T111" fmla="*/ 4299 h 18310"/>
              <a:gd name="T112" fmla="*/ 12177 w 17675"/>
              <a:gd name="T113" fmla="*/ 3589 h 18310"/>
              <a:gd name="T114" fmla="*/ 11125 w 17675"/>
              <a:gd name="T115" fmla="*/ 2920 h 18310"/>
              <a:gd name="T116" fmla="*/ 10015 w 17675"/>
              <a:gd name="T117" fmla="*/ 2305 h 18310"/>
              <a:gd name="T118" fmla="*/ 9091 w 17675"/>
              <a:gd name="T119" fmla="*/ 1855 h 18310"/>
              <a:gd name="T120" fmla="*/ 8300 w 17675"/>
              <a:gd name="T121" fmla="*/ 1511 h 18310"/>
            </a:gdLst>
            <a:ahLst/>
            <a:cxnLst/>
            <a:rect l="0" t="0" r="r" b="b"/>
            <a:pathLst>
              <a:path w="17675" h="18310">
                <a:moveTo>
                  <a:pt x="8078" y="1426"/>
                </a:moveTo>
                <a:lnTo>
                  <a:pt x="8047" y="1409"/>
                </a:lnTo>
                <a:lnTo>
                  <a:pt x="8014" y="1392"/>
                </a:lnTo>
                <a:lnTo>
                  <a:pt x="7978" y="1376"/>
                </a:lnTo>
                <a:lnTo>
                  <a:pt x="7940" y="1360"/>
                </a:lnTo>
                <a:lnTo>
                  <a:pt x="7901" y="1345"/>
                </a:lnTo>
                <a:lnTo>
                  <a:pt x="7862" y="1330"/>
                </a:lnTo>
                <a:lnTo>
                  <a:pt x="7825" y="1315"/>
                </a:lnTo>
                <a:lnTo>
                  <a:pt x="7791" y="1301"/>
                </a:lnTo>
                <a:lnTo>
                  <a:pt x="7583" y="1213"/>
                </a:lnTo>
                <a:lnTo>
                  <a:pt x="7371" y="1125"/>
                </a:lnTo>
                <a:lnTo>
                  <a:pt x="7158" y="1038"/>
                </a:lnTo>
                <a:lnTo>
                  <a:pt x="6943" y="953"/>
                </a:lnTo>
                <a:lnTo>
                  <a:pt x="6836" y="911"/>
                </a:lnTo>
                <a:lnTo>
                  <a:pt x="6727" y="869"/>
                </a:lnTo>
                <a:lnTo>
                  <a:pt x="6618" y="827"/>
                </a:lnTo>
                <a:lnTo>
                  <a:pt x="6508" y="787"/>
                </a:lnTo>
                <a:lnTo>
                  <a:pt x="6400" y="747"/>
                </a:lnTo>
                <a:lnTo>
                  <a:pt x="6290" y="707"/>
                </a:lnTo>
                <a:lnTo>
                  <a:pt x="6180" y="668"/>
                </a:lnTo>
                <a:lnTo>
                  <a:pt x="6070" y="631"/>
                </a:lnTo>
                <a:lnTo>
                  <a:pt x="5959" y="593"/>
                </a:lnTo>
                <a:lnTo>
                  <a:pt x="5848" y="556"/>
                </a:lnTo>
                <a:lnTo>
                  <a:pt x="5737" y="521"/>
                </a:lnTo>
                <a:lnTo>
                  <a:pt x="5626" y="485"/>
                </a:lnTo>
                <a:lnTo>
                  <a:pt x="5515" y="451"/>
                </a:lnTo>
                <a:lnTo>
                  <a:pt x="5404" y="418"/>
                </a:lnTo>
                <a:lnTo>
                  <a:pt x="5292" y="386"/>
                </a:lnTo>
                <a:lnTo>
                  <a:pt x="5181" y="355"/>
                </a:lnTo>
                <a:lnTo>
                  <a:pt x="5069" y="324"/>
                </a:lnTo>
                <a:lnTo>
                  <a:pt x="4958" y="295"/>
                </a:lnTo>
                <a:lnTo>
                  <a:pt x="4846" y="267"/>
                </a:lnTo>
                <a:lnTo>
                  <a:pt x="4735" y="240"/>
                </a:lnTo>
                <a:lnTo>
                  <a:pt x="4623" y="215"/>
                </a:lnTo>
                <a:lnTo>
                  <a:pt x="4511" y="191"/>
                </a:lnTo>
                <a:lnTo>
                  <a:pt x="4400" y="168"/>
                </a:lnTo>
                <a:lnTo>
                  <a:pt x="4287" y="146"/>
                </a:lnTo>
                <a:lnTo>
                  <a:pt x="4234" y="136"/>
                </a:lnTo>
                <a:lnTo>
                  <a:pt x="4162" y="125"/>
                </a:lnTo>
                <a:lnTo>
                  <a:pt x="4075" y="112"/>
                </a:lnTo>
                <a:lnTo>
                  <a:pt x="3975" y="98"/>
                </a:lnTo>
                <a:lnTo>
                  <a:pt x="3865" y="84"/>
                </a:lnTo>
                <a:lnTo>
                  <a:pt x="3749" y="69"/>
                </a:lnTo>
                <a:lnTo>
                  <a:pt x="3627" y="54"/>
                </a:lnTo>
                <a:lnTo>
                  <a:pt x="3504" y="40"/>
                </a:lnTo>
                <a:lnTo>
                  <a:pt x="3381" y="27"/>
                </a:lnTo>
                <a:lnTo>
                  <a:pt x="3262" y="17"/>
                </a:lnTo>
                <a:lnTo>
                  <a:pt x="3148" y="8"/>
                </a:lnTo>
                <a:lnTo>
                  <a:pt x="3043" y="2"/>
                </a:lnTo>
                <a:lnTo>
                  <a:pt x="2994" y="1"/>
                </a:lnTo>
                <a:lnTo>
                  <a:pt x="2949" y="0"/>
                </a:lnTo>
                <a:lnTo>
                  <a:pt x="2908" y="0"/>
                </a:lnTo>
                <a:lnTo>
                  <a:pt x="2869" y="1"/>
                </a:lnTo>
                <a:lnTo>
                  <a:pt x="2834" y="3"/>
                </a:lnTo>
                <a:lnTo>
                  <a:pt x="2806" y="7"/>
                </a:lnTo>
                <a:lnTo>
                  <a:pt x="2780" y="11"/>
                </a:lnTo>
                <a:lnTo>
                  <a:pt x="2761" y="17"/>
                </a:lnTo>
                <a:lnTo>
                  <a:pt x="2724" y="19"/>
                </a:lnTo>
                <a:lnTo>
                  <a:pt x="2689" y="24"/>
                </a:lnTo>
                <a:lnTo>
                  <a:pt x="2655" y="29"/>
                </a:lnTo>
                <a:lnTo>
                  <a:pt x="2620" y="35"/>
                </a:lnTo>
                <a:lnTo>
                  <a:pt x="2586" y="43"/>
                </a:lnTo>
                <a:lnTo>
                  <a:pt x="2552" y="53"/>
                </a:lnTo>
                <a:lnTo>
                  <a:pt x="2518" y="63"/>
                </a:lnTo>
                <a:lnTo>
                  <a:pt x="2486" y="73"/>
                </a:lnTo>
                <a:lnTo>
                  <a:pt x="2454" y="85"/>
                </a:lnTo>
                <a:lnTo>
                  <a:pt x="2423" y="97"/>
                </a:lnTo>
                <a:lnTo>
                  <a:pt x="2393" y="111"/>
                </a:lnTo>
                <a:lnTo>
                  <a:pt x="2363" y="125"/>
                </a:lnTo>
                <a:lnTo>
                  <a:pt x="2333" y="138"/>
                </a:lnTo>
                <a:lnTo>
                  <a:pt x="2306" y="153"/>
                </a:lnTo>
                <a:lnTo>
                  <a:pt x="2278" y="169"/>
                </a:lnTo>
                <a:lnTo>
                  <a:pt x="2252" y="184"/>
                </a:lnTo>
                <a:lnTo>
                  <a:pt x="2218" y="205"/>
                </a:lnTo>
                <a:lnTo>
                  <a:pt x="2187" y="224"/>
                </a:lnTo>
                <a:lnTo>
                  <a:pt x="2158" y="244"/>
                </a:lnTo>
                <a:lnTo>
                  <a:pt x="2132" y="262"/>
                </a:lnTo>
                <a:lnTo>
                  <a:pt x="2108" y="280"/>
                </a:lnTo>
                <a:lnTo>
                  <a:pt x="2086" y="298"/>
                </a:lnTo>
                <a:lnTo>
                  <a:pt x="2065" y="315"/>
                </a:lnTo>
                <a:lnTo>
                  <a:pt x="2046" y="332"/>
                </a:lnTo>
                <a:lnTo>
                  <a:pt x="2007" y="367"/>
                </a:lnTo>
                <a:lnTo>
                  <a:pt x="1968" y="405"/>
                </a:lnTo>
                <a:lnTo>
                  <a:pt x="1927" y="446"/>
                </a:lnTo>
                <a:lnTo>
                  <a:pt x="1878" y="491"/>
                </a:lnTo>
                <a:lnTo>
                  <a:pt x="1866" y="504"/>
                </a:lnTo>
                <a:lnTo>
                  <a:pt x="1853" y="517"/>
                </a:lnTo>
                <a:lnTo>
                  <a:pt x="1838" y="533"/>
                </a:lnTo>
                <a:lnTo>
                  <a:pt x="1823" y="550"/>
                </a:lnTo>
                <a:lnTo>
                  <a:pt x="1790" y="592"/>
                </a:lnTo>
                <a:lnTo>
                  <a:pt x="1754" y="637"/>
                </a:lnTo>
                <a:lnTo>
                  <a:pt x="1717" y="689"/>
                </a:lnTo>
                <a:lnTo>
                  <a:pt x="1679" y="744"/>
                </a:lnTo>
                <a:lnTo>
                  <a:pt x="1639" y="802"/>
                </a:lnTo>
                <a:lnTo>
                  <a:pt x="1600" y="863"/>
                </a:lnTo>
                <a:lnTo>
                  <a:pt x="1561" y="926"/>
                </a:lnTo>
                <a:lnTo>
                  <a:pt x="1524" y="988"/>
                </a:lnTo>
                <a:lnTo>
                  <a:pt x="1488" y="1051"/>
                </a:lnTo>
                <a:lnTo>
                  <a:pt x="1454" y="1111"/>
                </a:lnTo>
                <a:lnTo>
                  <a:pt x="1425" y="1170"/>
                </a:lnTo>
                <a:lnTo>
                  <a:pt x="1398" y="1226"/>
                </a:lnTo>
                <a:lnTo>
                  <a:pt x="1387" y="1252"/>
                </a:lnTo>
                <a:lnTo>
                  <a:pt x="1377" y="1277"/>
                </a:lnTo>
                <a:lnTo>
                  <a:pt x="1367" y="1301"/>
                </a:lnTo>
                <a:lnTo>
                  <a:pt x="1359" y="1323"/>
                </a:lnTo>
                <a:lnTo>
                  <a:pt x="1340" y="1362"/>
                </a:lnTo>
                <a:lnTo>
                  <a:pt x="1320" y="1404"/>
                </a:lnTo>
                <a:lnTo>
                  <a:pt x="1300" y="1449"/>
                </a:lnTo>
                <a:lnTo>
                  <a:pt x="1280" y="1496"/>
                </a:lnTo>
                <a:lnTo>
                  <a:pt x="1261" y="1545"/>
                </a:lnTo>
                <a:lnTo>
                  <a:pt x="1241" y="1596"/>
                </a:lnTo>
                <a:lnTo>
                  <a:pt x="1222" y="1648"/>
                </a:lnTo>
                <a:lnTo>
                  <a:pt x="1204" y="1702"/>
                </a:lnTo>
                <a:lnTo>
                  <a:pt x="1167" y="1808"/>
                </a:lnTo>
                <a:lnTo>
                  <a:pt x="1133" y="1915"/>
                </a:lnTo>
                <a:lnTo>
                  <a:pt x="1101" y="2016"/>
                </a:lnTo>
                <a:lnTo>
                  <a:pt x="1071" y="2110"/>
                </a:lnTo>
                <a:lnTo>
                  <a:pt x="1055" y="2162"/>
                </a:lnTo>
                <a:lnTo>
                  <a:pt x="1039" y="2213"/>
                </a:lnTo>
                <a:lnTo>
                  <a:pt x="1023" y="2264"/>
                </a:lnTo>
                <a:lnTo>
                  <a:pt x="1008" y="2315"/>
                </a:lnTo>
                <a:lnTo>
                  <a:pt x="992" y="2367"/>
                </a:lnTo>
                <a:lnTo>
                  <a:pt x="976" y="2418"/>
                </a:lnTo>
                <a:lnTo>
                  <a:pt x="960" y="2471"/>
                </a:lnTo>
                <a:lnTo>
                  <a:pt x="944" y="2523"/>
                </a:lnTo>
                <a:lnTo>
                  <a:pt x="929" y="2573"/>
                </a:lnTo>
                <a:lnTo>
                  <a:pt x="913" y="2626"/>
                </a:lnTo>
                <a:lnTo>
                  <a:pt x="896" y="2682"/>
                </a:lnTo>
                <a:lnTo>
                  <a:pt x="880" y="2740"/>
                </a:lnTo>
                <a:lnTo>
                  <a:pt x="864" y="2797"/>
                </a:lnTo>
                <a:lnTo>
                  <a:pt x="849" y="2852"/>
                </a:lnTo>
                <a:lnTo>
                  <a:pt x="836" y="2906"/>
                </a:lnTo>
                <a:lnTo>
                  <a:pt x="827" y="2955"/>
                </a:lnTo>
                <a:lnTo>
                  <a:pt x="818" y="2977"/>
                </a:lnTo>
                <a:lnTo>
                  <a:pt x="809" y="3003"/>
                </a:lnTo>
                <a:lnTo>
                  <a:pt x="800" y="3033"/>
                </a:lnTo>
                <a:lnTo>
                  <a:pt x="790" y="3067"/>
                </a:lnTo>
                <a:lnTo>
                  <a:pt x="770" y="3142"/>
                </a:lnTo>
                <a:lnTo>
                  <a:pt x="749" y="3225"/>
                </a:lnTo>
                <a:lnTo>
                  <a:pt x="730" y="3310"/>
                </a:lnTo>
                <a:lnTo>
                  <a:pt x="712" y="3390"/>
                </a:lnTo>
                <a:lnTo>
                  <a:pt x="696" y="3461"/>
                </a:lnTo>
                <a:lnTo>
                  <a:pt x="683" y="3519"/>
                </a:lnTo>
                <a:lnTo>
                  <a:pt x="666" y="3593"/>
                </a:lnTo>
                <a:lnTo>
                  <a:pt x="649" y="3667"/>
                </a:lnTo>
                <a:lnTo>
                  <a:pt x="633" y="3740"/>
                </a:lnTo>
                <a:lnTo>
                  <a:pt x="617" y="3813"/>
                </a:lnTo>
                <a:lnTo>
                  <a:pt x="601" y="3886"/>
                </a:lnTo>
                <a:lnTo>
                  <a:pt x="585" y="3960"/>
                </a:lnTo>
                <a:lnTo>
                  <a:pt x="569" y="4033"/>
                </a:lnTo>
                <a:lnTo>
                  <a:pt x="553" y="4108"/>
                </a:lnTo>
                <a:lnTo>
                  <a:pt x="537" y="4182"/>
                </a:lnTo>
                <a:lnTo>
                  <a:pt x="522" y="4256"/>
                </a:lnTo>
                <a:lnTo>
                  <a:pt x="506" y="4330"/>
                </a:lnTo>
                <a:lnTo>
                  <a:pt x="491" y="4406"/>
                </a:lnTo>
                <a:lnTo>
                  <a:pt x="476" y="4483"/>
                </a:lnTo>
                <a:lnTo>
                  <a:pt x="461" y="4559"/>
                </a:lnTo>
                <a:lnTo>
                  <a:pt x="447" y="4636"/>
                </a:lnTo>
                <a:lnTo>
                  <a:pt x="433" y="4714"/>
                </a:lnTo>
                <a:lnTo>
                  <a:pt x="419" y="4791"/>
                </a:lnTo>
                <a:lnTo>
                  <a:pt x="405" y="4868"/>
                </a:lnTo>
                <a:lnTo>
                  <a:pt x="392" y="4946"/>
                </a:lnTo>
                <a:lnTo>
                  <a:pt x="380" y="5024"/>
                </a:lnTo>
                <a:lnTo>
                  <a:pt x="367" y="5100"/>
                </a:lnTo>
                <a:lnTo>
                  <a:pt x="356" y="5177"/>
                </a:lnTo>
                <a:lnTo>
                  <a:pt x="346" y="5253"/>
                </a:lnTo>
                <a:lnTo>
                  <a:pt x="335" y="5328"/>
                </a:lnTo>
                <a:lnTo>
                  <a:pt x="320" y="5442"/>
                </a:lnTo>
                <a:lnTo>
                  <a:pt x="304" y="5555"/>
                </a:lnTo>
                <a:lnTo>
                  <a:pt x="289" y="5668"/>
                </a:lnTo>
                <a:lnTo>
                  <a:pt x="275" y="5781"/>
                </a:lnTo>
                <a:lnTo>
                  <a:pt x="259" y="5896"/>
                </a:lnTo>
                <a:lnTo>
                  <a:pt x="244" y="6009"/>
                </a:lnTo>
                <a:lnTo>
                  <a:pt x="229" y="6124"/>
                </a:lnTo>
                <a:lnTo>
                  <a:pt x="214" y="6238"/>
                </a:lnTo>
                <a:lnTo>
                  <a:pt x="199" y="6352"/>
                </a:lnTo>
                <a:lnTo>
                  <a:pt x="185" y="6467"/>
                </a:lnTo>
                <a:lnTo>
                  <a:pt x="173" y="6581"/>
                </a:lnTo>
                <a:lnTo>
                  <a:pt x="160" y="6697"/>
                </a:lnTo>
                <a:lnTo>
                  <a:pt x="148" y="6811"/>
                </a:lnTo>
                <a:lnTo>
                  <a:pt x="137" y="6927"/>
                </a:lnTo>
                <a:lnTo>
                  <a:pt x="127" y="7042"/>
                </a:lnTo>
                <a:lnTo>
                  <a:pt x="119" y="7158"/>
                </a:lnTo>
                <a:lnTo>
                  <a:pt x="105" y="7319"/>
                </a:lnTo>
                <a:lnTo>
                  <a:pt x="92" y="7481"/>
                </a:lnTo>
                <a:lnTo>
                  <a:pt x="79" y="7643"/>
                </a:lnTo>
                <a:lnTo>
                  <a:pt x="65" y="7805"/>
                </a:lnTo>
                <a:lnTo>
                  <a:pt x="54" y="7967"/>
                </a:lnTo>
                <a:lnTo>
                  <a:pt x="42" y="8130"/>
                </a:lnTo>
                <a:lnTo>
                  <a:pt x="31" y="8293"/>
                </a:lnTo>
                <a:lnTo>
                  <a:pt x="22" y="8456"/>
                </a:lnTo>
                <a:lnTo>
                  <a:pt x="14" y="8619"/>
                </a:lnTo>
                <a:lnTo>
                  <a:pt x="8" y="8782"/>
                </a:lnTo>
                <a:lnTo>
                  <a:pt x="3" y="8946"/>
                </a:lnTo>
                <a:lnTo>
                  <a:pt x="0" y="9109"/>
                </a:lnTo>
                <a:lnTo>
                  <a:pt x="0" y="9190"/>
                </a:lnTo>
                <a:lnTo>
                  <a:pt x="0" y="9273"/>
                </a:lnTo>
                <a:lnTo>
                  <a:pt x="1" y="9354"/>
                </a:lnTo>
                <a:lnTo>
                  <a:pt x="2" y="9437"/>
                </a:lnTo>
                <a:lnTo>
                  <a:pt x="3" y="9518"/>
                </a:lnTo>
                <a:lnTo>
                  <a:pt x="7" y="9599"/>
                </a:lnTo>
                <a:lnTo>
                  <a:pt x="10" y="9681"/>
                </a:lnTo>
                <a:lnTo>
                  <a:pt x="14" y="9763"/>
                </a:lnTo>
                <a:lnTo>
                  <a:pt x="21" y="9885"/>
                </a:lnTo>
                <a:lnTo>
                  <a:pt x="27" y="10006"/>
                </a:lnTo>
                <a:lnTo>
                  <a:pt x="34" y="10128"/>
                </a:lnTo>
                <a:lnTo>
                  <a:pt x="41" y="10249"/>
                </a:lnTo>
                <a:lnTo>
                  <a:pt x="47" y="10369"/>
                </a:lnTo>
                <a:lnTo>
                  <a:pt x="54" y="10490"/>
                </a:lnTo>
                <a:lnTo>
                  <a:pt x="61" y="10611"/>
                </a:lnTo>
                <a:lnTo>
                  <a:pt x="68" y="10731"/>
                </a:lnTo>
                <a:lnTo>
                  <a:pt x="74" y="10851"/>
                </a:lnTo>
                <a:lnTo>
                  <a:pt x="82" y="10971"/>
                </a:lnTo>
                <a:lnTo>
                  <a:pt x="90" y="11091"/>
                </a:lnTo>
                <a:lnTo>
                  <a:pt x="98" y="11213"/>
                </a:lnTo>
                <a:lnTo>
                  <a:pt x="108" y="11333"/>
                </a:lnTo>
                <a:lnTo>
                  <a:pt x="117" y="11454"/>
                </a:lnTo>
                <a:lnTo>
                  <a:pt x="127" y="11575"/>
                </a:lnTo>
                <a:lnTo>
                  <a:pt x="138" y="11697"/>
                </a:lnTo>
                <a:lnTo>
                  <a:pt x="149" y="11811"/>
                </a:lnTo>
                <a:lnTo>
                  <a:pt x="160" y="11926"/>
                </a:lnTo>
                <a:lnTo>
                  <a:pt x="172" y="12040"/>
                </a:lnTo>
                <a:lnTo>
                  <a:pt x="184" y="12154"/>
                </a:lnTo>
                <a:lnTo>
                  <a:pt x="197" y="12269"/>
                </a:lnTo>
                <a:lnTo>
                  <a:pt x="209" y="12383"/>
                </a:lnTo>
                <a:lnTo>
                  <a:pt x="223" y="12498"/>
                </a:lnTo>
                <a:lnTo>
                  <a:pt x="237" y="12611"/>
                </a:lnTo>
                <a:lnTo>
                  <a:pt x="252" y="12725"/>
                </a:lnTo>
                <a:lnTo>
                  <a:pt x="267" y="12839"/>
                </a:lnTo>
                <a:lnTo>
                  <a:pt x="281" y="12953"/>
                </a:lnTo>
                <a:lnTo>
                  <a:pt x="298" y="13066"/>
                </a:lnTo>
                <a:lnTo>
                  <a:pt x="314" y="13180"/>
                </a:lnTo>
                <a:lnTo>
                  <a:pt x="331" y="13293"/>
                </a:lnTo>
                <a:lnTo>
                  <a:pt x="349" y="13406"/>
                </a:lnTo>
                <a:lnTo>
                  <a:pt x="366" y="13519"/>
                </a:lnTo>
                <a:lnTo>
                  <a:pt x="398" y="13707"/>
                </a:lnTo>
                <a:lnTo>
                  <a:pt x="433" y="13905"/>
                </a:lnTo>
                <a:lnTo>
                  <a:pt x="470" y="14110"/>
                </a:lnTo>
                <a:lnTo>
                  <a:pt x="511" y="14322"/>
                </a:lnTo>
                <a:lnTo>
                  <a:pt x="555" y="14538"/>
                </a:lnTo>
                <a:lnTo>
                  <a:pt x="602" y="14757"/>
                </a:lnTo>
                <a:lnTo>
                  <a:pt x="650" y="14979"/>
                </a:lnTo>
                <a:lnTo>
                  <a:pt x="701" y="15200"/>
                </a:lnTo>
                <a:lnTo>
                  <a:pt x="729" y="15311"/>
                </a:lnTo>
                <a:lnTo>
                  <a:pt x="755" y="15420"/>
                </a:lnTo>
                <a:lnTo>
                  <a:pt x="784" y="15530"/>
                </a:lnTo>
                <a:lnTo>
                  <a:pt x="811" y="15639"/>
                </a:lnTo>
                <a:lnTo>
                  <a:pt x="840" y="15747"/>
                </a:lnTo>
                <a:lnTo>
                  <a:pt x="870" y="15854"/>
                </a:lnTo>
                <a:lnTo>
                  <a:pt x="899" y="15959"/>
                </a:lnTo>
                <a:lnTo>
                  <a:pt x="929" y="16064"/>
                </a:lnTo>
                <a:lnTo>
                  <a:pt x="960" y="16165"/>
                </a:lnTo>
                <a:lnTo>
                  <a:pt x="991" y="16266"/>
                </a:lnTo>
                <a:lnTo>
                  <a:pt x="1022" y="16365"/>
                </a:lnTo>
                <a:lnTo>
                  <a:pt x="1054" y="16461"/>
                </a:lnTo>
                <a:lnTo>
                  <a:pt x="1086" y="16556"/>
                </a:lnTo>
                <a:lnTo>
                  <a:pt x="1119" y="16646"/>
                </a:lnTo>
                <a:lnTo>
                  <a:pt x="1152" y="16735"/>
                </a:lnTo>
                <a:lnTo>
                  <a:pt x="1185" y="16821"/>
                </a:lnTo>
                <a:lnTo>
                  <a:pt x="1225" y="16920"/>
                </a:lnTo>
                <a:lnTo>
                  <a:pt x="1267" y="17017"/>
                </a:lnTo>
                <a:lnTo>
                  <a:pt x="1288" y="17064"/>
                </a:lnTo>
                <a:lnTo>
                  <a:pt x="1310" y="17111"/>
                </a:lnTo>
                <a:lnTo>
                  <a:pt x="1332" y="17156"/>
                </a:lnTo>
                <a:lnTo>
                  <a:pt x="1354" y="17202"/>
                </a:lnTo>
                <a:lnTo>
                  <a:pt x="1377" y="17247"/>
                </a:lnTo>
                <a:lnTo>
                  <a:pt x="1399" y="17290"/>
                </a:lnTo>
                <a:lnTo>
                  <a:pt x="1423" y="17334"/>
                </a:lnTo>
                <a:lnTo>
                  <a:pt x="1447" y="17376"/>
                </a:lnTo>
                <a:lnTo>
                  <a:pt x="1471" y="17417"/>
                </a:lnTo>
                <a:lnTo>
                  <a:pt x="1496" y="17459"/>
                </a:lnTo>
                <a:lnTo>
                  <a:pt x="1521" y="17499"/>
                </a:lnTo>
                <a:lnTo>
                  <a:pt x="1546" y="17538"/>
                </a:lnTo>
                <a:lnTo>
                  <a:pt x="1572" y="17576"/>
                </a:lnTo>
                <a:lnTo>
                  <a:pt x="1598" y="17614"/>
                </a:lnTo>
                <a:lnTo>
                  <a:pt x="1625" y="17651"/>
                </a:lnTo>
                <a:lnTo>
                  <a:pt x="1652" y="17687"/>
                </a:lnTo>
                <a:lnTo>
                  <a:pt x="1680" y="17722"/>
                </a:lnTo>
                <a:lnTo>
                  <a:pt x="1707" y="17756"/>
                </a:lnTo>
                <a:lnTo>
                  <a:pt x="1736" y="17789"/>
                </a:lnTo>
                <a:lnTo>
                  <a:pt x="1764" y="17822"/>
                </a:lnTo>
                <a:lnTo>
                  <a:pt x="1794" y="17853"/>
                </a:lnTo>
                <a:lnTo>
                  <a:pt x="1824" y="17884"/>
                </a:lnTo>
                <a:lnTo>
                  <a:pt x="1854" y="17914"/>
                </a:lnTo>
                <a:lnTo>
                  <a:pt x="1885" y="17943"/>
                </a:lnTo>
                <a:lnTo>
                  <a:pt x="1917" y="17970"/>
                </a:lnTo>
                <a:lnTo>
                  <a:pt x="1947" y="17998"/>
                </a:lnTo>
                <a:lnTo>
                  <a:pt x="1980" y="18023"/>
                </a:lnTo>
                <a:lnTo>
                  <a:pt x="2013" y="18048"/>
                </a:lnTo>
                <a:lnTo>
                  <a:pt x="2052" y="18075"/>
                </a:lnTo>
                <a:lnTo>
                  <a:pt x="2091" y="18102"/>
                </a:lnTo>
                <a:lnTo>
                  <a:pt x="2132" y="18127"/>
                </a:lnTo>
                <a:lnTo>
                  <a:pt x="2173" y="18151"/>
                </a:lnTo>
                <a:lnTo>
                  <a:pt x="2215" y="18174"/>
                </a:lnTo>
                <a:lnTo>
                  <a:pt x="2259" y="18194"/>
                </a:lnTo>
                <a:lnTo>
                  <a:pt x="2303" y="18214"/>
                </a:lnTo>
                <a:lnTo>
                  <a:pt x="2349" y="18232"/>
                </a:lnTo>
                <a:lnTo>
                  <a:pt x="2397" y="18249"/>
                </a:lnTo>
                <a:lnTo>
                  <a:pt x="2446" y="18264"/>
                </a:lnTo>
                <a:lnTo>
                  <a:pt x="2497" y="18277"/>
                </a:lnTo>
                <a:lnTo>
                  <a:pt x="2549" y="18287"/>
                </a:lnTo>
                <a:lnTo>
                  <a:pt x="2576" y="18292"/>
                </a:lnTo>
                <a:lnTo>
                  <a:pt x="2603" y="18296"/>
                </a:lnTo>
                <a:lnTo>
                  <a:pt x="2631" y="18300"/>
                </a:lnTo>
                <a:lnTo>
                  <a:pt x="2658" y="18303"/>
                </a:lnTo>
                <a:lnTo>
                  <a:pt x="2687" y="18305"/>
                </a:lnTo>
                <a:lnTo>
                  <a:pt x="2716" y="18308"/>
                </a:lnTo>
                <a:lnTo>
                  <a:pt x="2745" y="18309"/>
                </a:lnTo>
                <a:lnTo>
                  <a:pt x="2776" y="18309"/>
                </a:lnTo>
                <a:lnTo>
                  <a:pt x="2835" y="18310"/>
                </a:lnTo>
                <a:lnTo>
                  <a:pt x="2896" y="18310"/>
                </a:lnTo>
                <a:lnTo>
                  <a:pt x="2957" y="18309"/>
                </a:lnTo>
                <a:lnTo>
                  <a:pt x="3017" y="18308"/>
                </a:lnTo>
                <a:lnTo>
                  <a:pt x="3079" y="18305"/>
                </a:lnTo>
                <a:lnTo>
                  <a:pt x="3140" y="18303"/>
                </a:lnTo>
                <a:lnTo>
                  <a:pt x="3200" y="18300"/>
                </a:lnTo>
                <a:lnTo>
                  <a:pt x="3262" y="18296"/>
                </a:lnTo>
                <a:lnTo>
                  <a:pt x="3323" y="18292"/>
                </a:lnTo>
                <a:lnTo>
                  <a:pt x="3384" y="18287"/>
                </a:lnTo>
                <a:lnTo>
                  <a:pt x="3444" y="18283"/>
                </a:lnTo>
                <a:lnTo>
                  <a:pt x="3505" y="18277"/>
                </a:lnTo>
                <a:lnTo>
                  <a:pt x="3565" y="18271"/>
                </a:lnTo>
                <a:lnTo>
                  <a:pt x="3625" y="18264"/>
                </a:lnTo>
                <a:lnTo>
                  <a:pt x="3686" y="18257"/>
                </a:lnTo>
                <a:lnTo>
                  <a:pt x="3745" y="18250"/>
                </a:lnTo>
                <a:lnTo>
                  <a:pt x="3829" y="18240"/>
                </a:lnTo>
                <a:lnTo>
                  <a:pt x="3912" y="18230"/>
                </a:lnTo>
                <a:lnTo>
                  <a:pt x="3995" y="18218"/>
                </a:lnTo>
                <a:lnTo>
                  <a:pt x="4076" y="18206"/>
                </a:lnTo>
                <a:lnTo>
                  <a:pt x="4157" y="18192"/>
                </a:lnTo>
                <a:lnTo>
                  <a:pt x="4236" y="18178"/>
                </a:lnTo>
                <a:lnTo>
                  <a:pt x="4316" y="18165"/>
                </a:lnTo>
                <a:lnTo>
                  <a:pt x="4395" y="18150"/>
                </a:lnTo>
                <a:lnTo>
                  <a:pt x="4473" y="18134"/>
                </a:lnTo>
                <a:lnTo>
                  <a:pt x="4549" y="18118"/>
                </a:lnTo>
                <a:lnTo>
                  <a:pt x="4627" y="18101"/>
                </a:lnTo>
                <a:lnTo>
                  <a:pt x="4704" y="18083"/>
                </a:lnTo>
                <a:lnTo>
                  <a:pt x="4779" y="18066"/>
                </a:lnTo>
                <a:lnTo>
                  <a:pt x="4855" y="18048"/>
                </a:lnTo>
                <a:lnTo>
                  <a:pt x="4931" y="18028"/>
                </a:lnTo>
                <a:lnTo>
                  <a:pt x="5006" y="18009"/>
                </a:lnTo>
                <a:lnTo>
                  <a:pt x="5156" y="17969"/>
                </a:lnTo>
                <a:lnTo>
                  <a:pt x="5305" y="17927"/>
                </a:lnTo>
                <a:lnTo>
                  <a:pt x="5455" y="17882"/>
                </a:lnTo>
                <a:lnTo>
                  <a:pt x="5603" y="17836"/>
                </a:lnTo>
                <a:lnTo>
                  <a:pt x="5753" y="17789"/>
                </a:lnTo>
                <a:lnTo>
                  <a:pt x="5904" y="17741"/>
                </a:lnTo>
                <a:lnTo>
                  <a:pt x="6056" y="17691"/>
                </a:lnTo>
                <a:lnTo>
                  <a:pt x="6211" y="17639"/>
                </a:lnTo>
                <a:lnTo>
                  <a:pt x="6273" y="17619"/>
                </a:lnTo>
                <a:lnTo>
                  <a:pt x="6368" y="17586"/>
                </a:lnTo>
                <a:lnTo>
                  <a:pt x="6483" y="17544"/>
                </a:lnTo>
                <a:lnTo>
                  <a:pt x="6608" y="17501"/>
                </a:lnTo>
                <a:lnTo>
                  <a:pt x="6729" y="17456"/>
                </a:lnTo>
                <a:lnTo>
                  <a:pt x="6837" y="17415"/>
                </a:lnTo>
                <a:lnTo>
                  <a:pt x="6881" y="17398"/>
                </a:lnTo>
                <a:lnTo>
                  <a:pt x="6917" y="17382"/>
                </a:lnTo>
                <a:lnTo>
                  <a:pt x="6943" y="17369"/>
                </a:lnTo>
                <a:lnTo>
                  <a:pt x="6959" y="17361"/>
                </a:lnTo>
                <a:lnTo>
                  <a:pt x="6994" y="17351"/>
                </a:lnTo>
                <a:lnTo>
                  <a:pt x="7046" y="17333"/>
                </a:lnTo>
                <a:lnTo>
                  <a:pt x="7116" y="17308"/>
                </a:lnTo>
                <a:lnTo>
                  <a:pt x="7200" y="17277"/>
                </a:lnTo>
                <a:lnTo>
                  <a:pt x="7294" y="17240"/>
                </a:lnTo>
                <a:lnTo>
                  <a:pt x="7397" y="17200"/>
                </a:lnTo>
                <a:lnTo>
                  <a:pt x="7507" y="17156"/>
                </a:lnTo>
                <a:lnTo>
                  <a:pt x="7621" y="17112"/>
                </a:lnTo>
                <a:lnTo>
                  <a:pt x="7734" y="17066"/>
                </a:lnTo>
                <a:lnTo>
                  <a:pt x="7846" y="17021"/>
                </a:lnTo>
                <a:lnTo>
                  <a:pt x="7955" y="16977"/>
                </a:lnTo>
                <a:lnTo>
                  <a:pt x="8057" y="16937"/>
                </a:lnTo>
                <a:lnTo>
                  <a:pt x="8148" y="16899"/>
                </a:lnTo>
                <a:lnTo>
                  <a:pt x="8228" y="16867"/>
                </a:lnTo>
                <a:lnTo>
                  <a:pt x="8295" y="16841"/>
                </a:lnTo>
                <a:lnTo>
                  <a:pt x="8344" y="16821"/>
                </a:lnTo>
                <a:lnTo>
                  <a:pt x="8396" y="16799"/>
                </a:lnTo>
                <a:lnTo>
                  <a:pt x="8454" y="16778"/>
                </a:lnTo>
                <a:lnTo>
                  <a:pt x="8513" y="16755"/>
                </a:lnTo>
                <a:lnTo>
                  <a:pt x="8574" y="16731"/>
                </a:lnTo>
                <a:lnTo>
                  <a:pt x="8633" y="16707"/>
                </a:lnTo>
                <a:lnTo>
                  <a:pt x="8690" y="16682"/>
                </a:lnTo>
                <a:lnTo>
                  <a:pt x="8744" y="16658"/>
                </a:lnTo>
                <a:lnTo>
                  <a:pt x="8792" y="16633"/>
                </a:lnTo>
                <a:lnTo>
                  <a:pt x="8829" y="16621"/>
                </a:lnTo>
                <a:lnTo>
                  <a:pt x="8872" y="16605"/>
                </a:lnTo>
                <a:lnTo>
                  <a:pt x="8918" y="16587"/>
                </a:lnTo>
                <a:lnTo>
                  <a:pt x="8965" y="16565"/>
                </a:lnTo>
                <a:lnTo>
                  <a:pt x="9013" y="16543"/>
                </a:lnTo>
                <a:lnTo>
                  <a:pt x="9059" y="16522"/>
                </a:lnTo>
                <a:lnTo>
                  <a:pt x="9100" y="16502"/>
                </a:lnTo>
                <a:lnTo>
                  <a:pt x="9137" y="16485"/>
                </a:lnTo>
                <a:lnTo>
                  <a:pt x="9178" y="16465"/>
                </a:lnTo>
                <a:lnTo>
                  <a:pt x="9220" y="16447"/>
                </a:lnTo>
                <a:lnTo>
                  <a:pt x="9263" y="16429"/>
                </a:lnTo>
                <a:lnTo>
                  <a:pt x="9304" y="16409"/>
                </a:lnTo>
                <a:lnTo>
                  <a:pt x="9346" y="16391"/>
                </a:lnTo>
                <a:lnTo>
                  <a:pt x="9388" y="16371"/>
                </a:lnTo>
                <a:lnTo>
                  <a:pt x="9430" y="16352"/>
                </a:lnTo>
                <a:lnTo>
                  <a:pt x="9471" y="16331"/>
                </a:lnTo>
                <a:lnTo>
                  <a:pt x="9550" y="16292"/>
                </a:lnTo>
                <a:lnTo>
                  <a:pt x="9633" y="16254"/>
                </a:lnTo>
                <a:lnTo>
                  <a:pt x="9720" y="16214"/>
                </a:lnTo>
                <a:lnTo>
                  <a:pt x="9807" y="16173"/>
                </a:lnTo>
                <a:lnTo>
                  <a:pt x="9894" y="16132"/>
                </a:lnTo>
                <a:lnTo>
                  <a:pt x="9978" y="16091"/>
                </a:lnTo>
                <a:lnTo>
                  <a:pt x="10018" y="16069"/>
                </a:lnTo>
                <a:lnTo>
                  <a:pt x="10057" y="16048"/>
                </a:lnTo>
                <a:lnTo>
                  <a:pt x="10093" y="16026"/>
                </a:lnTo>
                <a:lnTo>
                  <a:pt x="10129" y="16004"/>
                </a:lnTo>
                <a:lnTo>
                  <a:pt x="10153" y="15994"/>
                </a:lnTo>
                <a:lnTo>
                  <a:pt x="10184" y="15979"/>
                </a:lnTo>
                <a:lnTo>
                  <a:pt x="10220" y="15962"/>
                </a:lnTo>
                <a:lnTo>
                  <a:pt x="10263" y="15939"/>
                </a:lnTo>
                <a:lnTo>
                  <a:pt x="10363" y="15886"/>
                </a:lnTo>
                <a:lnTo>
                  <a:pt x="10482" y="15821"/>
                </a:lnTo>
                <a:lnTo>
                  <a:pt x="10614" y="15748"/>
                </a:lnTo>
                <a:lnTo>
                  <a:pt x="10756" y="15669"/>
                </a:lnTo>
                <a:lnTo>
                  <a:pt x="10903" y="15584"/>
                </a:lnTo>
                <a:lnTo>
                  <a:pt x="11053" y="15498"/>
                </a:lnTo>
                <a:lnTo>
                  <a:pt x="11202" y="15411"/>
                </a:lnTo>
                <a:lnTo>
                  <a:pt x="11344" y="15328"/>
                </a:lnTo>
                <a:lnTo>
                  <a:pt x="11477" y="15249"/>
                </a:lnTo>
                <a:lnTo>
                  <a:pt x="11597" y="15176"/>
                </a:lnTo>
                <a:lnTo>
                  <a:pt x="11700" y="15111"/>
                </a:lnTo>
                <a:lnTo>
                  <a:pt x="11781" y="15060"/>
                </a:lnTo>
                <a:lnTo>
                  <a:pt x="11813" y="15038"/>
                </a:lnTo>
                <a:lnTo>
                  <a:pt x="11838" y="15021"/>
                </a:lnTo>
                <a:lnTo>
                  <a:pt x="11857" y="15007"/>
                </a:lnTo>
                <a:lnTo>
                  <a:pt x="11867" y="14997"/>
                </a:lnTo>
                <a:lnTo>
                  <a:pt x="11879" y="14991"/>
                </a:lnTo>
                <a:lnTo>
                  <a:pt x="11898" y="14982"/>
                </a:lnTo>
                <a:lnTo>
                  <a:pt x="11919" y="14970"/>
                </a:lnTo>
                <a:lnTo>
                  <a:pt x="11947" y="14954"/>
                </a:lnTo>
                <a:lnTo>
                  <a:pt x="12012" y="14913"/>
                </a:lnTo>
                <a:lnTo>
                  <a:pt x="12090" y="14864"/>
                </a:lnTo>
                <a:lnTo>
                  <a:pt x="12179" y="14806"/>
                </a:lnTo>
                <a:lnTo>
                  <a:pt x="12276" y="14741"/>
                </a:lnTo>
                <a:lnTo>
                  <a:pt x="12379" y="14672"/>
                </a:lnTo>
                <a:lnTo>
                  <a:pt x="12485" y="14600"/>
                </a:lnTo>
                <a:lnTo>
                  <a:pt x="12590" y="14528"/>
                </a:lnTo>
                <a:lnTo>
                  <a:pt x="12694" y="14457"/>
                </a:lnTo>
                <a:lnTo>
                  <a:pt x="12791" y="14388"/>
                </a:lnTo>
                <a:lnTo>
                  <a:pt x="12883" y="14324"/>
                </a:lnTo>
                <a:lnTo>
                  <a:pt x="12963" y="14267"/>
                </a:lnTo>
                <a:lnTo>
                  <a:pt x="13031" y="14218"/>
                </a:lnTo>
                <a:lnTo>
                  <a:pt x="13083" y="14179"/>
                </a:lnTo>
                <a:lnTo>
                  <a:pt x="13116" y="14152"/>
                </a:lnTo>
                <a:lnTo>
                  <a:pt x="13131" y="14143"/>
                </a:lnTo>
                <a:lnTo>
                  <a:pt x="13152" y="14131"/>
                </a:lnTo>
                <a:lnTo>
                  <a:pt x="13179" y="14112"/>
                </a:lnTo>
                <a:lnTo>
                  <a:pt x="13212" y="14088"/>
                </a:lnTo>
                <a:lnTo>
                  <a:pt x="13294" y="14030"/>
                </a:lnTo>
                <a:lnTo>
                  <a:pt x="13392" y="13958"/>
                </a:lnTo>
                <a:lnTo>
                  <a:pt x="13505" y="13873"/>
                </a:lnTo>
                <a:lnTo>
                  <a:pt x="13628" y="13779"/>
                </a:lnTo>
                <a:lnTo>
                  <a:pt x="13758" y="13680"/>
                </a:lnTo>
                <a:lnTo>
                  <a:pt x="13891" y="13578"/>
                </a:lnTo>
                <a:lnTo>
                  <a:pt x="14024" y="13475"/>
                </a:lnTo>
                <a:lnTo>
                  <a:pt x="14153" y="13374"/>
                </a:lnTo>
                <a:lnTo>
                  <a:pt x="14274" y="13278"/>
                </a:lnTo>
                <a:lnTo>
                  <a:pt x="14385" y="13190"/>
                </a:lnTo>
                <a:lnTo>
                  <a:pt x="14481" y="13112"/>
                </a:lnTo>
                <a:lnTo>
                  <a:pt x="14559" y="13048"/>
                </a:lnTo>
                <a:lnTo>
                  <a:pt x="14590" y="13022"/>
                </a:lnTo>
                <a:lnTo>
                  <a:pt x="14615" y="13000"/>
                </a:lnTo>
                <a:lnTo>
                  <a:pt x="14634" y="12982"/>
                </a:lnTo>
                <a:lnTo>
                  <a:pt x="14645" y="12970"/>
                </a:lnTo>
                <a:lnTo>
                  <a:pt x="14658" y="12963"/>
                </a:lnTo>
                <a:lnTo>
                  <a:pt x="14673" y="12954"/>
                </a:lnTo>
                <a:lnTo>
                  <a:pt x="14690" y="12942"/>
                </a:lnTo>
                <a:lnTo>
                  <a:pt x="14708" y="12928"/>
                </a:lnTo>
                <a:lnTo>
                  <a:pt x="14751" y="12895"/>
                </a:lnTo>
                <a:lnTo>
                  <a:pt x="14802" y="12854"/>
                </a:lnTo>
                <a:lnTo>
                  <a:pt x="14857" y="12807"/>
                </a:lnTo>
                <a:lnTo>
                  <a:pt x="14917" y="12756"/>
                </a:lnTo>
                <a:lnTo>
                  <a:pt x="14979" y="12701"/>
                </a:lnTo>
                <a:lnTo>
                  <a:pt x="15044" y="12645"/>
                </a:lnTo>
                <a:lnTo>
                  <a:pt x="15110" y="12587"/>
                </a:lnTo>
                <a:lnTo>
                  <a:pt x="15175" y="12530"/>
                </a:lnTo>
                <a:lnTo>
                  <a:pt x="15238" y="12475"/>
                </a:lnTo>
                <a:lnTo>
                  <a:pt x="15298" y="12421"/>
                </a:lnTo>
                <a:lnTo>
                  <a:pt x="15354" y="12372"/>
                </a:lnTo>
                <a:lnTo>
                  <a:pt x="15405" y="12328"/>
                </a:lnTo>
                <a:lnTo>
                  <a:pt x="15451" y="12291"/>
                </a:lnTo>
                <a:lnTo>
                  <a:pt x="15487" y="12261"/>
                </a:lnTo>
                <a:lnTo>
                  <a:pt x="15508" y="12245"/>
                </a:lnTo>
                <a:lnTo>
                  <a:pt x="15520" y="12233"/>
                </a:lnTo>
                <a:lnTo>
                  <a:pt x="15534" y="12220"/>
                </a:lnTo>
                <a:lnTo>
                  <a:pt x="15555" y="12200"/>
                </a:lnTo>
                <a:lnTo>
                  <a:pt x="15765" y="12013"/>
                </a:lnTo>
                <a:lnTo>
                  <a:pt x="15798" y="11979"/>
                </a:lnTo>
                <a:lnTo>
                  <a:pt x="15830" y="11947"/>
                </a:lnTo>
                <a:lnTo>
                  <a:pt x="15863" y="11915"/>
                </a:lnTo>
                <a:lnTo>
                  <a:pt x="15895" y="11884"/>
                </a:lnTo>
                <a:lnTo>
                  <a:pt x="15927" y="11853"/>
                </a:lnTo>
                <a:lnTo>
                  <a:pt x="15959" y="11823"/>
                </a:lnTo>
                <a:lnTo>
                  <a:pt x="15992" y="11790"/>
                </a:lnTo>
                <a:lnTo>
                  <a:pt x="16025" y="11758"/>
                </a:lnTo>
                <a:lnTo>
                  <a:pt x="16052" y="11733"/>
                </a:lnTo>
                <a:lnTo>
                  <a:pt x="16089" y="11696"/>
                </a:lnTo>
                <a:lnTo>
                  <a:pt x="16136" y="11649"/>
                </a:lnTo>
                <a:lnTo>
                  <a:pt x="16190" y="11595"/>
                </a:lnTo>
                <a:lnTo>
                  <a:pt x="16248" y="11535"/>
                </a:lnTo>
                <a:lnTo>
                  <a:pt x="16311" y="11470"/>
                </a:lnTo>
                <a:lnTo>
                  <a:pt x="16377" y="11403"/>
                </a:lnTo>
                <a:lnTo>
                  <a:pt x="16443" y="11335"/>
                </a:lnTo>
                <a:lnTo>
                  <a:pt x="16508" y="11268"/>
                </a:lnTo>
                <a:lnTo>
                  <a:pt x="16571" y="11202"/>
                </a:lnTo>
                <a:lnTo>
                  <a:pt x="16629" y="11140"/>
                </a:lnTo>
                <a:lnTo>
                  <a:pt x="16681" y="11084"/>
                </a:lnTo>
                <a:lnTo>
                  <a:pt x="16726" y="11036"/>
                </a:lnTo>
                <a:lnTo>
                  <a:pt x="16761" y="10997"/>
                </a:lnTo>
                <a:lnTo>
                  <a:pt x="16786" y="10969"/>
                </a:lnTo>
                <a:lnTo>
                  <a:pt x="16797" y="10953"/>
                </a:lnTo>
                <a:lnTo>
                  <a:pt x="16818" y="10935"/>
                </a:lnTo>
                <a:lnTo>
                  <a:pt x="16837" y="10915"/>
                </a:lnTo>
                <a:lnTo>
                  <a:pt x="16856" y="10896"/>
                </a:lnTo>
                <a:lnTo>
                  <a:pt x="16874" y="10875"/>
                </a:lnTo>
                <a:lnTo>
                  <a:pt x="16908" y="10833"/>
                </a:lnTo>
                <a:lnTo>
                  <a:pt x="16943" y="10789"/>
                </a:lnTo>
                <a:lnTo>
                  <a:pt x="17006" y="10707"/>
                </a:lnTo>
                <a:lnTo>
                  <a:pt x="17067" y="10626"/>
                </a:lnTo>
                <a:lnTo>
                  <a:pt x="17128" y="10543"/>
                </a:lnTo>
                <a:lnTo>
                  <a:pt x="17185" y="10462"/>
                </a:lnTo>
                <a:lnTo>
                  <a:pt x="17214" y="10421"/>
                </a:lnTo>
                <a:lnTo>
                  <a:pt x="17241" y="10379"/>
                </a:lnTo>
                <a:lnTo>
                  <a:pt x="17269" y="10337"/>
                </a:lnTo>
                <a:lnTo>
                  <a:pt x="17295" y="10296"/>
                </a:lnTo>
                <a:lnTo>
                  <a:pt x="17321" y="10254"/>
                </a:lnTo>
                <a:lnTo>
                  <a:pt x="17347" y="10211"/>
                </a:lnTo>
                <a:lnTo>
                  <a:pt x="17372" y="10169"/>
                </a:lnTo>
                <a:lnTo>
                  <a:pt x="17396" y="10125"/>
                </a:lnTo>
                <a:lnTo>
                  <a:pt x="17419" y="10081"/>
                </a:lnTo>
                <a:lnTo>
                  <a:pt x="17442" y="10037"/>
                </a:lnTo>
                <a:lnTo>
                  <a:pt x="17463" y="9992"/>
                </a:lnTo>
                <a:lnTo>
                  <a:pt x="17485" y="9946"/>
                </a:lnTo>
                <a:lnTo>
                  <a:pt x="17505" y="9900"/>
                </a:lnTo>
                <a:lnTo>
                  <a:pt x="17524" y="9853"/>
                </a:lnTo>
                <a:lnTo>
                  <a:pt x="17543" y="9805"/>
                </a:lnTo>
                <a:lnTo>
                  <a:pt x="17561" y="9757"/>
                </a:lnTo>
                <a:lnTo>
                  <a:pt x="17578" y="9708"/>
                </a:lnTo>
                <a:lnTo>
                  <a:pt x="17594" y="9657"/>
                </a:lnTo>
                <a:lnTo>
                  <a:pt x="17609" y="9606"/>
                </a:lnTo>
                <a:lnTo>
                  <a:pt x="17622" y="9553"/>
                </a:lnTo>
                <a:lnTo>
                  <a:pt x="17636" y="9501"/>
                </a:lnTo>
                <a:lnTo>
                  <a:pt x="17648" y="9446"/>
                </a:lnTo>
                <a:lnTo>
                  <a:pt x="17659" y="9391"/>
                </a:lnTo>
                <a:lnTo>
                  <a:pt x="17669" y="9334"/>
                </a:lnTo>
                <a:lnTo>
                  <a:pt x="17673" y="9309"/>
                </a:lnTo>
                <a:lnTo>
                  <a:pt x="17675" y="9283"/>
                </a:lnTo>
                <a:lnTo>
                  <a:pt x="17675" y="9255"/>
                </a:lnTo>
                <a:lnTo>
                  <a:pt x="17674" y="9226"/>
                </a:lnTo>
                <a:lnTo>
                  <a:pt x="17672" y="9196"/>
                </a:lnTo>
                <a:lnTo>
                  <a:pt x="17669" y="9165"/>
                </a:lnTo>
                <a:lnTo>
                  <a:pt x="17665" y="9133"/>
                </a:lnTo>
                <a:lnTo>
                  <a:pt x="17659" y="9101"/>
                </a:lnTo>
                <a:lnTo>
                  <a:pt x="17653" y="9068"/>
                </a:lnTo>
                <a:lnTo>
                  <a:pt x="17645" y="9034"/>
                </a:lnTo>
                <a:lnTo>
                  <a:pt x="17637" y="8999"/>
                </a:lnTo>
                <a:lnTo>
                  <a:pt x="17629" y="8965"/>
                </a:lnTo>
                <a:lnTo>
                  <a:pt x="17609" y="8895"/>
                </a:lnTo>
                <a:lnTo>
                  <a:pt x="17587" y="8825"/>
                </a:lnTo>
                <a:lnTo>
                  <a:pt x="17563" y="8757"/>
                </a:lnTo>
                <a:lnTo>
                  <a:pt x="17539" y="8689"/>
                </a:lnTo>
                <a:lnTo>
                  <a:pt x="17513" y="8624"/>
                </a:lnTo>
                <a:lnTo>
                  <a:pt x="17487" y="8563"/>
                </a:lnTo>
                <a:lnTo>
                  <a:pt x="17462" y="8506"/>
                </a:lnTo>
                <a:lnTo>
                  <a:pt x="17437" y="8455"/>
                </a:lnTo>
                <a:lnTo>
                  <a:pt x="17415" y="8408"/>
                </a:lnTo>
                <a:lnTo>
                  <a:pt x="17394" y="8369"/>
                </a:lnTo>
                <a:lnTo>
                  <a:pt x="17360" y="8310"/>
                </a:lnTo>
                <a:lnTo>
                  <a:pt x="17328" y="8254"/>
                </a:lnTo>
                <a:lnTo>
                  <a:pt x="17297" y="8203"/>
                </a:lnTo>
                <a:lnTo>
                  <a:pt x="17268" y="8155"/>
                </a:lnTo>
                <a:lnTo>
                  <a:pt x="17239" y="8109"/>
                </a:lnTo>
                <a:lnTo>
                  <a:pt x="17210" y="8066"/>
                </a:lnTo>
                <a:lnTo>
                  <a:pt x="17182" y="8023"/>
                </a:lnTo>
                <a:lnTo>
                  <a:pt x="17153" y="7981"/>
                </a:lnTo>
                <a:lnTo>
                  <a:pt x="17123" y="7941"/>
                </a:lnTo>
                <a:lnTo>
                  <a:pt x="17093" y="7900"/>
                </a:lnTo>
                <a:lnTo>
                  <a:pt x="17062" y="7858"/>
                </a:lnTo>
                <a:lnTo>
                  <a:pt x="17029" y="7816"/>
                </a:lnTo>
                <a:lnTo>
                  <a:pt x="16958" y="7727"/>
                </a:lnTo>
                <a:lnTo>
                  <a:pt x="16877" y="7627"/>
                </a:lnTo>
                <a:lnTo>
                  <a:pt x="16843" y="7585"/>
                </a:lnTo>
                <a:lnTo>
                  <a:pt x="16805" y="7540"/>
                </a:lnTo>
                <a:lnTo>
                  <a:pt x="16766" y="7493"/>
                </a:lnTo>
                <a:lnTo>
                  <a:pt x="16725" y="7446"/>
                </a:lnTo>
                <a:lnTo>
                  <a:pt x="16641" y="7350"/>
                </a:lnTo>
                <a:lnTo>
                  <a:pt x="16551" y="7253"/>
                </a:lnTo>
                <a:lnTo>
                  <a:pt x="16462" y="7157"/>
                </a:lnTo>
                <a:lnTo>
                  <a:pt x="16373" y="7065"/>
                </a:lnTo>
                <a:lnTo>
                  <a:pt x="16287" y="6978"/>
                </a:lnTo>
                <a:lnTo>
                  <a:pt x="16207" y="6899"/>
                </a:lnTo>
                <a:lnTo>
                  <a:pt x="16179" y="6872"/>
                </a:lnTo>
                <a:lnTo>
                  <a:pt x="16153" y="6842"/>
                </a:lnTo>
                <a:lnTo>
                  <a:pt x="16127" y="6811"/>
                </a:lnTo>
                <a:lnTo>
                  <a:pt x="16099" y="6779"/>
                </a:lnTo>
                <a:lnTo>
                  <a:pt x="16071" y="6747"/>
                </a:lnTo>
                <a:lnTo>
                  <a:pt x="16042" y="6715"/>
                </a:lnTo>
                <a:lnTo>
                  <a:pt x="16011" y="6683"/>
                </a:lnTo>
                <a:lnTo>
                  <a:pt x="15979" y="6652"/>
                </a:lnTo>
                <a:lnTo>
                  <a:pt x="14313" y="5186"/>
                </a:lnTo>
                <a:lnTo>
                  <a:pt x="14230" y="5121"/>
                </a:lnTo>
                <a:lnTo>
                  <a:pt x="14144" y="5052"/>
                </a:lnTo>
                <a:lnTo>
                  <a:pt x="14058" y="4981"/>
                </a:lnTo>
                <a:lnTo>
                  <a:pt x="13972" y="4911"/>
                </a:lnTo>
                <a:lnTo>
                  <a:pt x="13885" y="4840"/>
                </a:lnTo>
                <a:lnTo>
                  <a:pt x="13797" y="4769"/>
                </a:lnTo>
                <a:lnTo>
                  <a:pt x="13709" y="4700"/>
                </a:lnTo>
                <a:lnTo>
                  <a:pt x="13622" y="4634"/>
                </a:lnTo>
                <a:lnTo>
                  <a:pt x="13528" y="4565"/>
                </a:lnTo>
                <a:lnTo>
                  <a:pt x="13437" y="4496"/>
                </a:lnTo>
                <a:lnTo>
                  <a:pt x="13348" y="4430"/>
                </a:lnTo>
                <a:lnTo>
                  <a:pt x="13259" y="4364"/>
                </a:lnTo>
                <a:lnTo>
                  <a:pt x="13172" y="4299"/>
                </a:lnTo>
                <a:lnTo>
                  <a:pt x="13085" y="4234"/>
                </a:lnTo>
                <a:lnTo>
                  <a:pt x="12999" y="4170"/>
                </a:lnTo>
                <a:lnTo>
                  <a:pt x="12913" y="4107"/>
                </a:lnTo>
                <a:lnTo>
                  <a:pt x="12826" y="4043"/>
                </a:lnTo>
                <a:lnTo>
                  <a:pt x="12738" y="3980"/>
                </a:lnTo>
                <a:lnTo>
                  <a:pt x="12650" y="3916"/>
                </a:lnTo>
                <a:lnTo>
                  <a:pt x="12559" y="3852"/>
                </a:lnTo>
                <a:lnTo>
                  <a:pt x="12468" y="3787"/>
                </a:lnTo>
                <a:lnTo>
                  <a:pt x="12373" y="3722"/>
                </a:lnTo>
                <a:lnTo>
                  <a:pt x="12276" y="3655"/>
                </a:lnTo>
                <a:lnTo>
                  <a:pt x="12177" y="3589"/>
                </a:lnTo>
                <a:lnTo>
                  <a:pt x="12083" y="3525"/>
                </a:lnTo>
                <a:lnTo>
                  <a:pt x="11988" y="3463"/>
                </a:lnTo>
                <a:lnTo>
                  <a:pt x="11893" y="3402"/>
                </a:lnTo>
                <a:lnTo>
                  <a:pt x="11798" y="3340"/>
                </a:lnTo>
                <a:lnTo>
                  <a:pt x="11702" y="3280"/>
                </a:lnTo>
                <a:lnTo>
                  <a:pt x="11606" y="3219"/>
                </a:lnTo>
                <a:lnTo>
                  <a:pt x="11509" y="3158"/>
                </a:lnTo>
                <a:lnTo>
                  <a:pt x="11411" y="3097"/>
                </a:lnTo>
                <a:lnTo>
                  <a:pt x="11318" y="3037"/>
                </a:lnTo>
                <a:lnTo>
                  <a:pt x="11222" y="2979"/>
                </a:lnTo>
                <a:lnTo>
                  <a:pt x="11125" y="2920"/>
                </a:lnTo>
                <a:lnTo>
                  <a:pt x="11028" y="2863"/>
                </a:lnTo>
                <a:lnTo>
                  <a:pt x="10930" y="2806"/>
                </a:lnTo>
                <a:lnTo>
                  <a:pt x="10831" y="2749"/>
                </a:lnTo>
                <a:lnTo>
                  <a:pt x="10732" y="2692"/>
                </a:lnTo>
                <a:lnTo>
                  <a:pt x="10631" y="2635"/>
                </a:lnTo>
                <a:lnTo>
                  <a:pt x="10529" y="2579"/>
                </a:lnTo>
                <a:lnTo>
                  <a:pt x="10427" y="2523"/>
                </a:lnTo>
                <a:lnTo>
                  <a:pt x="10326" y="2468"/>
                </a:lnTo>
                <a:lnTo>
                  <a:pt x="10223" y="2413"/>
                </a:lnTo>
                <a:lnTo>
                  <a:pt x="10120" y="2359"/>
                </a:lnTo>
                <a:lnTo>
                  <a:pt x="10015" y="2305"/>
                </a:lnTo>
                <a:lnTo>
                  <a:pt x="9911" y="2251"/>
                </a:lnTo>
                <a:lnTo>
                  <a:pt x="9807" y="2198"/>
                </a:lnTo>
                <a:lnTo>
                  <a:pt x="9735" y="2162"/>
                </a:lnTo>
                <a:lnTo>
                  <a:pt x="9660" y="2124"/>
                </a:lnTo>
                <a:lnTo>
                  <a:pt x="9583" y="2086"/>
                </a:lnTo>
                <a:lnTo>
                  <a:pt x="9504" y="2047"/>
                </a:lnTo>
                <a:lnTo>
                  <a:pt x="9423" y="2010"/>
                </a:lnTo>
                <a:lnTo>
                  <a:pt x="9340" y="1971"/>
                </a:lnTo>
                <a:lnTo>
                  <a:pt x="9258" y="1932"/>
                </a:lnTo>
                <a:lnTo>
                  <a:pt x="9174" y="1893"/>
                </a:lnTo>
                <a:lnTo>
                  <a:pt x="9091" y="1855"/>
                </a:lnTo>
                <a:lnTo>
                  <a:pt x="9006" y="1816"/>
                </a:lnTo>
                <a:lnTo>
                  <a:pt x="8923" y="1780"/>
                </a:lnTo>
                <a:lnTo>
                  <a:pt x="8840" y="1743"/>
                </a:lnTo>
                <a:lnTo>
                  <a:pt x="8759" y="1707"/>
                </a:lnTo>
                <a:lnTo>
                  <a:pt x="8679" y="1673"/>
                </a:lnTo>
                <a:lnTo>
                  <a:pt x="8600" y="1640"/>
                </a:lnTo>
                <a:lnTo>
                  <a:pt x="8523" y="1608"/>
                </a:lnTo>
                <a:lnTo>
                  <a:pt x="8472" y="1587"/>
                </a:lnTo>
                <a:lnTo>
                  <a:pt x="8417" y="1562"/>
                </a:lnTo>
                <a:lnTo>
                  <a:pt x="8360" y="1537"/>
                </a:lnTo>
                <a:lnTo>
                  <a:pt x="8300" y="1511"/>
                </a:lnTo>
                <a:lnTo>
                  <a:pt x="8242" y="1485"/>
                </a:lnTo>
                <a:lnTo>
                  <a:pt x="8184" y="1461"/>
                </a:lnTo>
                <a:lnTo>
                  <a:pt x="8156" y="1451"/>
                </a:lnTo>
                <a:lnTo>
                  <a:pt x="8129" y="1442"/>
                </a:lnTo>
                <a:lnTo>
                  <a:pt x="8102" y="1433"/>
                </a:lnTo>
                <a:lnTo>
                  <a:pt x="8078" y="1426"/>
                </a:lnTo>
                <a:close/>
              </a:path>
            </a:pathLst>
          </a:custGeom>
          <a:solidFill>
            <a:schemeClr val="bg1">
              <a:lumMod val="65000"/>
            </a:schemeClr>
          </a:solidFill>
          <a:ln cap="sq">
            <a:noFill/>
          </a:ln>
        </p:spPr>
        <p:txBody>
          <a:bodyPr vert="horz" wrap="square" lIns="91440" tIns="45720" rIns="91440" bIns="45720" rtlCol="0" anchor="t"/>
          <a:lstStyle/>
          <a:p>
            <a:pPr algn="l"/>
            <a:endParaRPr kumimoji="1" lang="zh-CN" altLang="en-US"/>
          </a:p>
        </p:txBody>
      </p:sp>
      <p:sp>
        <p:nvSpPr>
          <p:cNvPr id="8" name="标题 1"/>
          <p:cNvSpPr txBox="1"/>
          <p:nvPr/>
        </p:nvSpPr>
        <p:spPr>
          <a:xfrm>
            <a:off x="1047609" y="2070792"/>
            <a:ext cx="126854" cy="131412"/>
          </a:xfrm>
          <a:custGeom>
            <a:avLst/>
            <a:gdLst>
              <a:gd name="T0" fmla="*/ 7371 w 17675"/>
              <a:gd name="T1" fmla="*/ 1125 h 18310"/>
              <a:gd name="T2" fmla="*/ 5959 w 17675"/>
              <a:gd name="T3" fmla="*/ 593 h 18310"/>
              <a:gd name="T4" fmla="*/ 4735 w 17675"/>
              <a:gd name="T5" fmla="*/ 240 h 18310"/>
              <a:gd name="T6" fmla="*/ 3627 w 17675"/>
              <a:gd name="T7" fmla="*/ 54 h 18310"/>
              <a:gd name="T8" fmla="*/ 2806 w 17675"/>
              <a:gd name="T9" fmla="*/ 7 h 18310"/>
              <a:gd name="T10" fmla="*/ 2454 w 17675"/>
              <a:gd name="T11" fmla="*/ 85 h 18310"/>
              <a:gd name="T12" fmla="*/ 2132 w 17675"/>
              <a:gd name="T13" fmla="*/ 262 h 18310"/>
              <a:gd name="T14" fmla="*/ 1838 w 17675"/>
              <a:gd name="T15" fmla="*/ 533 h 18310"/>
              <a:gd name="T16" fmla="*/ 1454 w 17675"/>
              <a:gd name="T17" fmla="*/ 1111 h 18310"/>
              <a:gd name="T18" fmla="*/ 1261 w 17675"/>
              <a:gd name="T19" fmla="*/ 1545 h 18310"/>
              <a:gd name="T20" fmla="*/ 1008 w 17675"/>
              <a:gd name="T21" fmla="*/ 2315 h 18310"/>
              <a:gd name="T22" fmla="*/ 836 w 17675"/>
              <a:gd name="T23" fmla="*/ 2906 h 18310"/>
              <a:gd name="T24" fmla="*/ 683 w 17675"/>
              <a:gd name="T25" fmla="*/ 3519 h 18310"/>
              <a:gd name="T26" fmla="*/ 506 w 17675"/>
              <a:gd name="T27" fmla="*/ 4330 h 18310"/>
              <a:gd name="T28" fmla="*/ 356 w 17675"/>
              <a:gd name="T29" fmla="*/ 5177 h 18310"/>
              <a:gd name="T30" fmla="*/ 199 w 17675"/>
              <a:gd name="T31" fmla="*/ 6352 h 18310"/>
              <a:gd name="T32" fmla="*/ 65 w 17675"/>
              <a:gd name="T33" fmla="*/ 7805 h 18310"/>
              <a:gd name="T34" fmla="*/ 1 w 17675"/>
              <a:gd name="T35" fmla="*/ 9354 h 18310"/>
              <a:gd name="T36" fmla="*/ 54 w 17675"/>
              <a:gd name="T37" fmla="*/ 10490 h 18310"/>
              <a:gd name="T38" fmla="*/ 149 w 17675"/>
              <a:gd name="T39" fmla="*/ 11811 h 18310"/>
              <a:gd name="T40" fmla="*/ 298 w 17675"/>
              <a:gd name="T41" fmla="*/ 13066 h 18310"/>
              <a:gd name="T42" fmla="*/ 650 w 17675"/>
              <a:gd name="T43" fmla="*/ 14979 h 18310"/>
              <a:gd name="T44" fmla="*/ 991 w 17675"/>
              <a:gd name="T45" fmla="*/ 16266 h 18310"/>
              <a:gd name="T46" fmla="*/ 1332 w 17675"/>
              <a:gd name="T47" fmla="*/ 17156 h 18310"/>
              <a:gd name="T48" fmla="*/ 1598 w 17675"/>
              <a:gd name="T49" fmla="*/ 17614 h 18310"/>
              <a:gd name="T50" fmla="*/ 1917 w 17675"/>
              <a:gd name="T51" fmla="*/ 17970 h 18310"/>
              <a:gd name="T52" fmla="*/ 2349 w 17675"/>
              <a:gd name="T53" fmla="*/ 18232 h 18310"/>
              <a:gd name="T54" fmla="*/ 2745 w 17675"/>
              <a:gd name="T55" fmla="*/ 18309 h 18310"/>
              <a:gd name="T56" fmla="*/ 3384 w 17675"/>
              <a:gd name="T57" fmla="*/ 18287 h 18310"/>
              <a:gd name="T58" fmla="*/ 4157 w 17675"/>
              <a:gd name="T59" fmla="*/ 18192 h 18310"/>
              <a:gd name="T60" fmla="*/ 5006 w 17675"/>
              <a:gd name="T61" fmla="*/ 18009 h 18310"/>
              <a:gd name="T62" fmla="*/ 6483 w 17675"/>
              <a:gd name="T63" fmla="*/ 17544 h 18310"/>
              <a:gd name="T64" fmla="*/ 7200 w 17675"/>
              <a:gd name="T65" fmla="*/ 17277 h 18310"/>
              <a:gd name="T66" fmla="*/ 8295 w 17675"/>
              <a:gd name="T67" fmla="*/ 16841 h 18310"/>
              <a:gd name="T68" fmla="*/ 8872 w 17675"/>
              <a:gd name="T69" fmla="*/ 16605 h 18310"/>
              <a:gd name="T70" fmla="*/ 9346 w 17675"/>
              <a:gd name="T71" fmla="*/ 16391 h 18310"/>
              <a:gd name="T72" fmla="*/ 10057 w 17675"/>
              <a:gd name="T73" fmla="*/ 16048 h 18310"/>
              <a:gd name="T74" fmla="*/ 10903 w 17675"/>
              <a:gd name="T75" fmla="*/ 15584 h 18310"/>
              <a:gd name="T76" fmla="*/ 11867 w 17675"/>
              <a:gd name="T77" fmla="*/ 14997 h 18310"/>
              <a:gd name="T78" fmla="*/ 12590 w 17675"/>
              <a:gd name="T79" fmla="*/ 14528 h 18310"/>
              <a:gd name="T80" fmla="*/ 13212 w 17675"/>
              <a:gd name="T81" fmla="*/ 14088 h 18310"/>
              <a:gd name="T82" fmla="*/ 14481 w 17675"/>
              <a:gd name="T83" fmla="*/ 13112 h 18310"/>
              <a:gd name="T84" fmla="*/ 14802 w 17675"/>
              <a:gd name="T85" fmla="*/ 12854 h 18310"/>
              <a:gd name="T86" fmla="*/ 15451 w 17675"/>
              <a:gd name="T87" fmla="*/ 12291 h 18310"/>
              <a:gd name="T88" fmla="*/ 15927 w 17675"/>
              <a:gd name="T89" fmla="*/ 11853 h 18310"/>
              <a:gd name="T90" fmla="*/ 16443 w 17675"/>
              <a:gd name="T91" fmla="*/ 11335 h 18310"/>
              <a:gd name="T92" fmla="*/ 16856 w 17675"/>
              <a:gd name="T93" fmla="*/ 10896 h 18310"/>
              <a:gd name="T94" fmla="*/ 17295 w 17675"/>
              <a:gd name="T95" fmla="*/ 10296 h 18310"/>
              <a:gd name="T96" fmla="*/ 17543 w 17675"/>
              <a:gd name="T97" fmla="*/ 9805 h 18310"/>
              <a:gd name="T98" fmla="*/ 17675 w 17675"/>
              <a:gd name="T99" fmla="*/ 9283 h 18310"/>
              <a:gd name="T100" fmla="*/ 17609 w 17675"/>
              <a:gd name="T101" fmla="*/ 8895 h 18310"/>
              <a:gd name="T102" fmla="*/ 17328 w 17675"/>
              <a:gd name="T103" fmla="*/ 8254 h 18310"/>
              <a:gd name="T104" fmla="*/ 16958 w 17675"/>
              <a:gd name="T105" fmla="*/ 7727 h 18310"/>
              <a:gd name="T106" fmla="*/ 16207 w 17675"/>
              <a:gd name="T107" fmla="*/ 6899 h 18310"/>
              <a:gd name="T108" fmla="*/ 14144 w 17675"/>
              <a:gd name="T109" fmla="*/ 5052 h 18310"/>
              <a:gd name="T110" fmla="*/ 13172 w 17675"/>
              <a:gd name="T111" fmla="*/ 4299 h 18310"/>
              <a:gd name="T112" fmla="*/ 12177 w 17675"/>
              <a:gd name="T113" fmla="*/ 3589 h 18310"/>
              <a:gd name="T114" fmla="*/ 11125 w 17675"/>
              <a:gd name="T115" fmla="*/ 2920 h 18310"/>
              <a:gd name="T116" fmla="*/ 10015 w 17675"/>
              <a:gd name="T117" fmla="*/ 2305 h 18310"/>
              <a:gd name="T118" fmla="*/ 9091 w 17675"/>
              <a:gd name="T119" fmla="*/ 1855 h 18310"/>
              <a:gd name="T120" fmla="*/ 8300 w 17675"/>
              <a:gd name="T121" fmla="*/ 1511 h 18310"/>
            </a:gdLst>
            <a:ahLst/>
            <a:cxnLst/>
            <a:rect l="0" t="0" r="r" b="b"/>
            <a:pathLst>
              <a:path w="17675" h="18310">
                <a:moveTo>
                  <a:pt x="8078" y="1426"/>
                </a:moveTo>
                <a:lnTo>
                  <a:pt x="8047" y="1409"/>
                </a:lnTo>
                <a:lnTo>
                  <a:pt x="8014" y="1392"/>
                </a:lnTo>
                <a:lnTo>
                  <a:pt x="7978" y="1376"/>
                </a:lnTo>
                <a:lnTo>
                  <a:pt x="7940" y="1360"/>
                </a:lnTo>
                <a:lnTo>
                  <a:pt x="7901" y="1345"/>
                </a:lnTo>
                <a:lnTo>
                  <a:pt x="7862" y="1330"/>
                </a:lnTo>
                <a:lnTo>
                  <a:pt x="7825" y="1315"/>
                </a:lnTo>
                <a:lnTo>
                  <a:pt x="7791" y="1301"/>
                </a:lnTo>
                <a:lnTo>
                  <a:pt x="7583" y="1213"/>
                </a:lnTo>
                <a:lnTo>
                  <a:pt x="7371" y="1125"/>
                </a:lnTo>
                <a:lnTo>
                  <a:pt x="7158" y="1038"/>
                </a:lnTo>
                <a:lnTo>
                  <a:pt x="6943" y="953"/>
                </a:lnTo>
                <a:lnTo>
                  <a:pt x="6836" y="911"/>
                </a:lnTo>
                <a:lnTo>
                  <a:pt x="6727" y="869"/>
                </a:lnTo>
                <a:lnTo>
                  <a:pt x="6618" y="827"/>
                </a:lnTo>
                <a:lnTo>
                  <a:pt x="6508" y="787"/>
                </a:lnTo>
                <a:lnTo>
                  <a:pt x="6400" y="747"/>
                </a:lnTo>
                <a:lnTo>
                  <a:pt x="6290" y="707"/>
                </a:lnTo>
                <a:lnTo>
                  <a:pt x="6180" y="668"/>
                </a:lnTo>
                <a:lnTo>
                  <a:pt x="6070" y="631"/>
                </a:lnTo>
                <a:lnTo>
                  <a:pt x="5959" y="593"/>
                </a:lnTo>
                <a:lnTo>
                  <a:pt x="5848" y="556"/>
                </a:lnTo>
                <a:lnTo>
                  <a:pt x="5737" y="521"/>
                </a:lnTo>
                <a:lnTo>
                  <a:pt x="5626" y="485"/>
                </a:lnTo>
                <a:lnTo>
                  <a:pt x="5515" y="451"/>
                </a:lnTo>
                <a:lnTo>
                  <a:pt x="5404" y="418"/>
                </a:lnTo>
                <a:lnTo>
                  <a:pt x="5292" y="386"/>
                </a:lnTo>
                <a:lnTo>
                  <a:pt x="5181" y="355"/>
                </a:lnTo>
                <a:lnTo>
                  <a:pt x="5069" y="324"/>
                </a:lnTo>
                <a:lnTo>
                  <a:pt x="4958" y="295"/>
                </a:lnTo>
                <a:lnTo>
                  <a:pt x="4846" y="267"/>
                </a:lnTo>
                <a:lnTo>
                  <a:pt x="4735" y="240"/>
                </a:lnTo>
                <a:lnTo>
                  <a:pt x="4623" y="215"/>
                </a:lnTo>
                <a:lnTo>
                  <a:pt x="4511" y="191"/>
                </a:lnTo>
                <a:lnTo>
                  <a:pt x="4400" y="168"/>
                </a:lnTo>
                <a:lnTo>
                  <a:pt x="4287" y="146"/>
                </a:lnTo>
                <a:lnTo>
                  <a:pt x="4234" y="136"/>
                </a:lnTo>
                <a:lnTo>
                  <a:pt x="4162" y="125"/>
                </a:lnTo>
                <a:lnTo>
                  <a:pt x="4075" y="112"/>
                </a:lnTo>
                <a:lnTo>
                  <a:pt x="3975" y="98"/>
                </a:lnTo>
                <a:lnTo>
                  <a:pt x="3865" y="84"/>
                </a:lnTo>
                <a:lnTo>
                  <a:pt x="3749" y="69"/>
                </a:lnTo>
                <a:lnTo>
                  <a:pt x="3627" y="54"/>
                </a:lnTo>
                <a:lnTo>
                  <a:pt x="3504" y="40"/>
                </a:lnTo>
                <a:lnTo>
                  <a:pt x="3381" y="27"/>
                </a:lnTo>
                <a:lnTo>
                  <a:pt x="3262" y="17"/>
                </a:lnTo>
                <a:lnTo>
                  <a:pt x="3148" y="8"/>
                </a:lnTo>
                <a:lnTo>
                  <a:pt x="3043" y="2"/>
                </a:lnTo>
                <a:lnTo>
                  <a:pt x="2994" y="1"/>
                </a:lnTo>
                <a:lnTo>
                  <a:pt x="2949" y="0"/>
                </a:lnTo>
                <a:lnTo>
                  <a:pt x="2908" y="0"/>
                </a:lnTo>
                <a:lnTo>
                  <a:pt x="2869" y="1"/>
                </a:lnTo>
                <a:lnTo>
                  <a:pt x="2834" y="3"/>
                </a:lnTo>
                <a:lnTo>
                  <a:pt x="2806" y="7"/>
                </a:lnTo>
                <a:lnTo>
                  <a:pt x="2780" y="11"/>
                </a:lnTo>
                <a:lnTo>
                  <a:pt x="2761" y="17"/>
                </a:lnTo>
                <a:lnTo>
                  <a:pt x="2724" y="19"/>
                </a:lnTo>
                <a:lnTo>
                  <a:pt x="2689" y="24"/>
                </a:lnTo>
                <a:lnTo>
                  <a:pt x="2655" y="29"/>
                </a:lnTo>
                <a:lnTo>
                  <a:pt x="2620" y="35"/>
                </a:lnTo>
                <a:lnTo>
                  <a:pt x="2586" y="43"/>
                </a:lnTo>
                <a:lnTo>
                  <a:pt x="2552" y="53"/>
                </a:lnTo>
                <a:lnTo>
                  <a:pt x="2518" y="63"/>
                </a:lnTo>
                <a:lnTo>
                  <a:pt x="2486" y="73"/>
                </a:lnTo>
                <a:lnTo>
                  <a:pt x="2454" y="85"/>
                </a:lnTo>
                <a:lnTo>
                  <a:pt x="2423" y="97"/>
                </a:lnTo>
                <a:lnTo>
                  <a:pt x="2393" y="111"/>
                </a:lnTo>
                <a:lnTo>
                  <a:pt x="2363" y="125"/>
                </a:lnTo>
                <a:lnTo>
                  <a:pt x="2333" y="138"/>
                </a:lnTo>
                <a:lnTo>
                  <a:pt x="2306" y="153"/>
                </a:lnTo>
                <a:lnTo>
                  <a:pt x="2278" y="169"/>
                </a:lnTo>
                <a:lnTo>
                  <a:pt x="2252" y="184"/>
                </a:lnTo>
                <a:lnTo>
                  <a:pt x="2218" y="205"/>
                </a:lnTo>
                <a:lnTo>
                  <a:pt x="2187" y="224"/>
                </a:lnTo>
                <a:lnTo>
                  <a:pt x="2158" y="244"/>
                </a:lnTo>
                <a:lnTo>
                  <a:pt x="2132" y="262"/>
                </a:lnTo>
                <a:lnTo>
                  <a:pt x="2108" y="280"/>
                </a:lnTo>
                <a:lnTo>
                  <a:pt x="2086" y="298"/>
                </a:lnTo>
                <a:lnTo>
                  <a:pt x="2065" y="315"/>
                </a:lnTo>
                <a:lnTo>
                  <a:pt x="2046" y="332"/>
                </a:lnTo>
                <a:lnTo>
                  <a:pt x="2007" y="367"/>
                </a:lnTo>
                <a:lnTo>
                  <a:pt x="1968" y="405"/>
                </a:lnTo>
                <a:lnTo>
                  <a:pt x="1927" y="446"/>
                </a:lnTo>
                <a:lnTo>
                  <a:pt x="1878" y="491"/>
                </a:lnTo>
                <a:lnTo>
                  <a:pt x="1866" y="504"/>
                </a:lnTo>
                <a:lnTo>
                  <a:pt x="1853" y="517"/>
                </a:lnTo>
                <a:lnTo>
                  <a:pt x="1838" y="533"/>
                </a:lnTo>
                <a:lnTo>
                  <a:pt x="1823" y="550"/>
                </a:lnTo>
                <a:lnTo>
                  <a:pt x="1790" y="592"/>
                </a:lnTo>
                <a:lnTo>
                  <a:pt x="1754" y="637"/>
                </a:lnTo>
                <a:lnTo>
                  <a:pt x="1717" y="689"/>
                </a:lnTo>
                <a:lnTo>
                  <a:pt x="1679" y="744"/>
                </a:lnTo>
                <a:lnTo>
                  <a:pt x="1639" y="802"/>
                </a:lnTo>
                <a:lnTo>
                  <a:pt x="1600" y="863"/>
                </a:lnTo>
                <a:lnTo>
                  <a:pt x="1561" y="926"/>
                </a:lnTo>
                <a:lnTo>
                  <a:pt x="1524" y="988"/>
                </a:lnTo>
                <a:lnTo>
                  <a:pt x="1488" y="1051"/>
                </a:lnTo>
                <a:lnTo>
                  <a:pt x="1454" y="1111"/>
                </a:lnTo>
                <a:lnTo>
                  <a:pt x="1425" y="1170"/>
                </a:lnTo>
                <a:lnTo>
                  <a:pt x="1398" y="1226"/>
                </a:lnTo>
                <a:lnTo>
                  <a:pt x="1387" y="1252"/>
                </a:lnTo>
                <a:lnTo>
                  <a:pt x="1377" y="1277"/>
                </a:lnTo>
                <a:lnTo>
                  <a:pt x="1367" y="1301"/>
                </a:lnTo>
                <a:lnTo>
                  <a:pt x="1359" y="1323"/>
                </a:lnTo>
                <a:lnTo>
                  <a:pt x="1340" y="1362"/>
                </a:lnTo>
                <a:lnTo>
                  <a:pt x="1320" y="1404"/>
                </a:lnTo>
                <a:lnTo>
                  <a:pt x="1300" y="1449"/>
                </a:lnTo>
                <a:lnTo>
                  <a:pt x="1280" y="1496"/>
                </a:lnTo>
                <a:lnTo>
                  <a:pt x="1261" y="1545"/>
                </a:lnTo>
                <a:lnTo>
                  <a:pt x="1241" y="1596"/>
                </a:lnTo>
                <a:lnTo>
                  <a:pt x="1222" y="1648"/>
                </a:lnTo>
                <a:lnTo>
                  <a:pt x="1204" y="1702"/>
                </a:lnTo>
                <a:lnTo>
                  <a:pt x="1167" y="1808"/>
                </a:lnTo>
                <a:lnTo>
                  <a:pt x="1133" y="1915"/>
                </a:lnTo>
                <a:lnTo>
                  <a:pt x="1101" y="2016"/>
                </a:lnTo>
                <a:lnTo>
                  <a:pt x="1071" y="2110"/>
                </a:lnTo>
                <a:lnTo>
                  <a:pt x="1055" y="2162"/>
                </a:lnTo>
                <a:lnTo>
                  <a:pt x="1039" y="2213"/>
                </a:lnTo>
                <a:lnTo>
                  <a:pt x="1023" y="2264"/>
                </a:lnTo>
                <a:lnTo>
                  <a:pt x="1008" y="2315"/>
                </a:lnTo>
                <a:lnTo>
                  <a:pt x="992" y="2367"/>
                </a:lnTo>
                <a:lnTo>
                  <a:pt x="976" y="2418"/>
                </a:lnTo>
                <a:lnTo>
                  <a:pt x="960" y="2471"/>
                </a:lnTo>
                <a:lnTo>
                  <a:pt x="944" y="2523"/>
                </a:lnTo>
                <a:lnTo>
                  <a:pt x="929" y="2573"/>
                </a:lnTo>
                <a:lnTo>
                  <a:pt x="913" y="2626"/>
                </a:lnTo>
                <a:lnTo>
                  <a:pt x="896" y="2682"/>
                </a:lnTo>
                <a:lnTo>
                  <a:pt x="880" y="2740"/>
                </a:lnTo>
                <a:lnTo>
                  <a:pt x="864" y="2797"/>
                </a:lnTo>
                <a:lnTo>
                  <a:pt x="849" y="2852"/>
                </a:lnTo>
                <a:lnTo>
                  <a:pt x="836" y="2906"/>
                </a:lnTo>
                <a:lnTo>
                  <a:pt x="827" y="2955"/>
                </a:lnTo>
                <a:lnTo>
                  <a:pt x="818" y="2977"/>
                </a:lnTo>
                <a:lnTo>
                  <a:pt x="809" y="3003"/>
                </a:lnTo>
                <a:lnTo>
                  <a:pt x="800" y="3033"/>
                </a:lnTo>
                <a:lnTo>
                  <a:pt x="790" y="3067"/>
                </a:lnTo>
                <a:lnTo>
                  <a:pt x="770" y="3142"/>
                </a:lnTo>
                <a:lnTo>
                  <a:pt x="749" y="3225"/>
                </a:lnTo>
                <a:lnTo>
                  <a:pt x="730" y="3310"/>
                </a:lnTo>
                <a:lnTo>
                  <a:pt x="712" y="3390"/>
                </a:lnTo>
                <a:lnTo>
                  <a:pt x="696" y="3461"/>
                </a:lnTo>
                <a:lnTo>
                  <a:pt x="683" y="3519"/>
                </a:lnTo>
                <a:lnTo>
                  <a:pt x="666" y="3593"/>
                </a:lnTo>
                <a:lnTo>
                  <a:pt x="649" y="3667"/>
                </a:lnTo>
                <a:lnTo>
                  <a:pt x="633" y="3740"/>
                </a:lnTo>
                <a:lnTo>
                  <a:pt x="617" y="3813"/>
                </a:lnTo>
                <a:lnTo>
                  <a:pt x="601" y="3886"/>
                </a:lnTo>
                <a:lnTo>
                  <a:pt x="585" y="3960"/>
                </a:lnTo>
                <a:lnTo>
                  <a:pt x="569" y="4033"/>
                </a:lnTo>
                <a:lnTo>
                  <a:pt x="553" y="4108"/>
                </a:lnTo>
                <a:lnTo>
                  <a:pt x="537" y="4182"/>
                </a:lnTo>
                <a:lnTo>
                  <a:pt x="522" y="4256"/>
                </a:lnTo>
                <a:lnTo>
                  <a:pt x="506" y="4330"/>
                </a:lnTo>
                <a:lnTo>
                  <a:pt x="491" y="4406"/>
                </a:lnTo>
                <a:lnTo>
                  <a:pt x="476" y="4483"/>
                </a:lnTo>
                <a:lnTo>
                  <a:pt x="461" y="4559"/>
                </a:lnTo>
                <a:lnTo>
                  <a:pt x="447" y="4636"/>
                </a:lnTo>
                <a:lnTo>
                  <a:pt x="433" y="4714"/>
                </a:lnTo>
                <a:lnTo>
                  <a:pt x="419" y="4791"/>
                </a:lnTo>
                <a:lnTo>
                  <a:pt x="405" y="4868"/>
                </a:lnTo>
                <a:lnTo>
                  <a:pt x="392" y="4946"/>
                </a:lnTo>
                <a:lnTo>
                  <a:pt x="380" y="5024"/>
                </a:lnTo>
                <a:lnTo>
                  <a:pt x="367" y="5100"/>
                </a:lnTo>
                <a:lnTo>
                  <a:pt x="356" y="5177"/>
                </a:lnTo>
                <a:lnTo>
                  <a:pt x="346" y="5253"/>
                </a:lnTo>
                <a:lnTo>
                  <a:pt x="335" y="5328"/>
                </a:lnTo>
                <a:lnTo>
                  <a:pt x="320" y="5442"/>
                </a:lnTo>
                <a:lnTo>
                  <a:pt x="304" y="5555"/>
                </a:lnTo>
                <a:lnTo>
                  <a:pt x="289" y="5668"/>
                </a:lnTo>
                <a:lnTo>
                  <a:pt x="275" y="5781"/>
                </a:lnTo>
                <a:lnTo>
                  <a:pt x="259" y="5896"/>
                </a:lnTo>
                <a:lnTo>
                  <a:pt x="244" y="6009"/>
                </a:lnTo>
                <a:lnTo>
                  <a:pt x="229" y="6124"/>
                </a:lnTo>
                <a:lnTo>
                  <a:pt x="214" y="6238"/>
                </a:lnTo>
                <a:lnTo>
                  <a:pt x="199" y="6352"/>
                </a:lnTo>
                <a:lnTo>
                  <a:pt x="185" y="6467"/>
                </a:lnTo>
                <a:lnTo>
                  <a:pt x="173" y="6581"/>
                </a:lnTo>
                <a:lnTo>
                  <a:pt x="160" y="6697"/>
                </a:lnTo>
                <a:lnTo>
                  <a:pt x="148" y="6811"/>
                </a:lnTo>
                <a:lnTo>
                  <a:pt x="137" y="6927"/>
                </a:lnTo>
                <a:lnTo>
                  <a:pt x="127" y="7042"/>
                </a:lnTo>
                <a:lnTo>
                  <a:pt x="119" y="7158"/>
                </a:lnTo>
                <a:lnTo>
                  <a:pt x="105" y="7319"/>
                </a:lnTo>
                <a:lnTo>
                  <a:pt x="92" y="7481"/>
                </a:lnTo>
                <a:lnTo>
                  <a:pt x="79" y="7643"/>
                </a:lnTo>
                <a:lnTo>
                  <a:pt x="65" y="7805"/>
                </a:lnTo>
                <a:lnTo>
                  <a:pt x="54" y="7967"/>
                </a:lnTo>
                <a:lnTo>
                  <a:pt x="42" y="8130"/>
                </a:lnTo>
                <a:lnTo>
                  <a:pt x="31" y="8293"/>
                </a:lnTo>
                <a:lnTo>
                  <a:pt x="22" y="8456"/>
                </a:lnTo>
                <a:lnTo>
                  <a:pt x="14" y="8619"/>
                </a:lnTo>
                <a:lnTo>
                  <a:pt x="8" y="8782"/>
                </a:lnTo>
                <a:lnTo>
                  <a:pt x="3" y="8946"/>
                </a:lnTo>
                <a:lnTo>
                  <a:pt x="0" y="9109"/>
                </a:lnTo>
                <a:lnTo>
                  <a:pt x="0" y="9190"/>
                </a:lnTo>
                <a:lnTo>
                  <a:pt x="0" y="9273"/>
                </a:lnTo>
                <a:lnTo>
                  <a:pt x="1" y="9354"/>
                </a:lnTo>
                <a:lnTo>
                  <a:pt x="2" y="9437"/>
                </a:lnTo>
                <a:lnTo>
                  <a:pt x="3" y="9518"/>
                </a:lnTo>
                <a:lnTo>
                  <a:pt x="7" y="9599"/>
                </a:lnTo>
                <a:lnTo>
                  <a:pt x="10" y="9681"/>
                </a:lnTo>
                <a:lnTo>
                  <a:pt x="14" y="9763"/>
                </a:lnTo>
                <a:lnTo>
                  <a:pt x="21" y="9885"/>
                </a:lnTo>
                <a:lnTo>
                  <a:pt x="27" y="10006"/>
                </a:lnTo>
                <a:lnTo>
                  <a:pt x="34" y="10128"/>
                </a:lnTo>
                <a:lnTo>
                  <a:pt x="41" y="10249"/>
                </a:lnTo>
                <a:lnTo>
                  <a:pt x="47" y="10369"/>
                </a:lnTo>
                <a:lnTo>
                  <a:pt x="54" y="10490"/>
                </a:lnTo>
                <a:lnTo>
                  <a:pt x="61" y="10611"/>
                </a:lnTo>
                <a:lnTo>
                  <a:pt x="68" y="10731"/>
                </a:lnTo>
                <a:lnTo>
                  <a:pt x="74" y="10851"/>
                </a:lnTo>
                <a:lnTo>
                  <a:pt x="82" y="10971"/>
                </a:lnTo>
                <a:lnTo>
                  <a:pt x="90" y="11091"/>
                </a:lnTo>
                <a:lnTo>
                  <a:pt x="98" y="11213"/>
                </a:lnTo>
                <a:lnTo>
                  <a:pt x="108" y="11333"/>
                </a:lnTo>
                <a:lnTo>
                  <a:pt x="117" y="11454"/>
                </a:lnTo>
                <a:lnTo>
                  <a:pt x="127" y="11575"/>
                </a:lnTo>
                <a:lnTo>
                  <a:pt x="138" y="11697"/>
                </a:lnTo>
                <a:lnTo>
                  <a:pt x="149" y="11811"/>
                </a:lnTo>
                <a:lnTo>
                  <a:pt x="160" y="11926"/>
                </a:lnTo>
                <a:lnTo>
                  <a:pt x="172" y="12040"/>
                </a:lnTo>
                <a:lnTo>
                  <a:pt x="184" y="12154"/>
                </a:lnTo>
                <a:lnTo>
                  <a:pt x="197" y="12269"/>
                </a:lnTo>
                <a:lnTo>
                  <a:pt x="209" y="12383"/>
                </a:lnTo>
                <a:lnTo>
                  <a:pt x="223" y="12498"/>
                </a:lnTo>
                <a:lnTo>
                  <a:pt x="237" y="12611"/>
                </a:lnTo>
                <a:lnTo>
                  <a:pt x="252" y="12725"/>
                </a:lnTo>
                <a:lnTo>
                  <a:pt x="267" y="12839"/>
                </a:lnTo>
                <a:lnTo>
                  <a:pt x="281" y="12953"/>
                </a:lnTo>
                <a:lnTo>
                  <a:pt x="298" y="13066"/>
                </a:lnTo>
                <a:lnTo>
                  <a:pt x="314" y="13180"/>
                </a:lnTo>
                <a:lnTo>
                  <a:pt x="331" y="13293"/>
                </a:lnTo>
                <a:lnTo>
                  <a:pt x="349" y="13406"/>
                </a:lnTo>
                <a:lnTo>
                  <a:pt x="366" y="13519"/>
                </a:lnTo>
                <a:lnTo>
                  <a:pt x="398" y="13707"/>
                </a:lnTo>
                <a:lnTo>
                  <a:pt x="433" y="13905"/>
                </a:lnTo>
                <a:lnTo>
                  <a:pt x="470" y="14110"/>
                </a:lnTo>
                <a:lnTo>
                  <a:pt x="511" y="14322"/>
                </a:lnTo>
                <a:lnTo>
                  <a:pt x="555" y="14538"/>
                </a:lnTo>
                <a:lnTo>
                  <a:pt x="602" y="14757"/>
                </a:lnTo>
                <a:lnTo>
                  <a:pt x="650" y="14979"/>
                </a:lnTo>
                <a:lnTo>
                  <a:pt x="701" y="15200"/>
                </a:lnTo>
                <a:lnTo>
                  <a:pt x="729" y="15311"/>
                </a:lnTo>
                <a:lnTo>
                  <a:pt x="755" y="15420"/>
                </a:lnTo>
                <a:lnTo>
                  <a:pt x="784" y="15530"/>
                </a:lnTo>
                <a:lnTo>
                  <a:pt x="811" y="15639"/>
                </a:lnTo>
                <a:lnTo>
                  <a:pt x="840" y="15747"/>
                </a:lnTo>
                <a:lnTo>
                  <a:pt x="870" y="15854"/>
                </a:lnTo>
                <a:lnTo>
                  <a:pt x="899" y="15959"/>
                </a:lnTo>
                <a:lnTo>
                  <a:pt x="929" y="16064"/>
                </a:lnTo>
                <a:lnTo>
                  <a:pt x="960" y="16165"/>
                </a:lnTo>
                <a:lnTo>
                  <a:pt x="991" y="16266"/>
                </a:lnTo>
                <a:lnTo>
                  <a:pt x="1022" y="16365"/>
                </a:lnTo>
                <a:lnTo>
                  <a:pt x="1054" y="16461"/>
                </a:lnTo>
                <a:lnTo>
                  <a:pt x="1086" y="16556"/>
                </a:lnTo>
                <a:lnTo>
                  <a:pt x="1119" y="16646"/>
                </a:lnTo>
                <a:lnTo>
                  <a:pt x="1152" y="16735"/>
                </a:lnTo>
                <a:lnTo>
                  <a:pt x="1185" y="16821"/>
                </a:lnTo>
                <a:lnTo>
                  <a:pt x="1225" y="16920"/>
                </a:lnTo>
                <a:lnTo>
                  <a:pt x="1267" y="17017"/>
                </a:lnTo>
                <a:lnTo>
                  <a:pt x="1288" y="17064"/>
                </a:lnTo>
                <a:lnTo>
                  <a:pt x="1310" y="17111"/>
                </a:lnTo>
                <a:lnTo>
                  <a:pt x="1332" y="17156"/>
                </a:lnTo>
                <a:lnTo>
                  <a:pt x="1354" y="17202"/>
                </a:lnTo>
                <a:lnTo>
                  <a:pt x="1377" y="17247"/>
                </a:lnTo>
                <a:lnTo>
                  <a:pt x="1399" y="17290"/>
                </a:lnTo>
                <a:lnTo>
                  <a:pt x="1423" y="17334"/>
                </a:lnTo>
                <a:lnTo>
                  <a:pt x="1447" y="17376"/>
                </a:lnTo>
                <a:lnTo>
                  <a:pt x="1471" y="17417"/>
                </a:lnTo>
                <a:lnTo>
                  <a:pt x="1496" y="17459"/>
                </a:lnTo>
                <a:lnTo>
                  <a:pt x="1521" y="17499"/>
                </a:lnTo>
                <a:lnTo>
                  <a:pt x="1546" y="17538"/>
                </a:lnTo>
                <a:lnTo>
                  <a:pt x="1572" y="17576"/>
                </a:lnTo>
                <a:lnTo>
                  <a:pt x="1598" y="17614"/>
                </a:lnTo>
                <a:lnTo>
                  <a:pt x="1625" y="17651"/>
                </a:lnTo>
                <a:lnTo>
                  <a:pt x="1652" y="17687"/>
                </a:lnTo>
                <a:lnTo>
                  <a:pt x="1680" y="17722"/>
                </a:lnTo>
                <a:lnTo>
                  <a:pt x="1707" y="17756"/>
                </a:lnTo>
                <a:lnTo>
                  <a:pt x="1736" y="17789"/>
                </a:lnTo>
                <a:lnTo>
                  <a:pt x="1764" y="17822"/>
                </a:lnTo>
                <a:lnTo>
                  <a:pt x="1794" y="17853"/>
                </a:lnTo>
                <a:lnTo>
                  <a:pt x="1824" y="17884"/>
                </a:lnTo>
                <a:lnTo>
                  <a:pt x="1854" y="17914"/>
                </a:lnTo>
                <a:lnTo>
                  <a:pt x="1885" y="17943"/>
                </a:lnTo>
                <a:lnTo>
                  <a:pt x="1917" y="17970"/>
                </a:lnTo>
                <a:lnTo>
                  <a:pt x="1947" y="17998"/>
                </a:lnTo>
                <a:lnTo>
                  <a:pt x="1980" y="18023"/>
                </a:lnTo>
                <a:lnTo>
                  <a:pt x="2013" y="18048"/>
                </a:lnTo>
                <a:lnTo>
                  <a:pt x="2052" y="18075"/>
                </a:lnTo>
                <a:lnTo>
                  <a:pt x="2091" y="18102"/>
                </a:lnTo>
                <a:lnTo>
                  <a:pt x="2132" y="18127"/>
                </a:lnTo>
                <a:lnTo>
                  <a:pt x="2173" y="18151"/>
                </a:lnTo>
                <a:lnTo>
                  <a:pt x="2215" y="18174"/>
                </a:lnTo>
                <a:lnTo>
                  <a:pt x="2259" y="18194"/>
                </a:lnTo>
                <a:lnTo>
                  <a:pt x="2303" y="18214"/>
                </a:lnTo>
                <a:lnTo>
                  <a:pt x="2349" y="18232"/>
                </a:lnTo>
                <a:lnTo>
                  <a:pt x="2397" y="18249"/>
                </a:lnTo>
                <a:lnTo>
                  <a:pt x="2446" y="18264"/>
                </a:lnTo>
                <a:lnTo>
                  <a:pt x="2497" y="18277"/>
                </a:lnTo>
                <a:lnTo>
                  <a:pt x="2549" y="18287"/>
                </a:lnTo>
                <a:lnTo>
                  <a:pt x="2576" y="18292"/>
                </a:lnTo>
                <a:lnTo>
                  <a:pt x="2603" y="18296"/>
                </a:lnTo>
                <a:lnTo>
                  <a:pt x="2631" y="18300"/>
                </a:lnTo>
                <a:lnTo>
                  <a:pt x="2658" y="18303"/>
                </a:lnTo>
                <a:lnTo>
                  <a:pt x="2687" y="18305"/>
                </a:lnTo>
                <a:lnTo>
                  <a:pt x="2716" y="18308"/>
                </a:lnTo>
                <a:lnTo>
                  <a:pt x="2745" y="18309"/>
                </a:lnTo>
                <a:lnTo>
                  <a:pt x="2776" y="18309"/>
                </a:lnTo>
                <a:lnTo>
                  <a:pt x="2835" y="18310"/>
                </a:lnTo>
                <a:lnTo>
                  <a:pt x="2896" y="18310"/>
                </a:lnTo>
                <a:lnTo>
                  <a:pt x="2957" y="18309"/>
                </a:lnTo>
                <a:lnTo>
                  <a:pt x="3017" y="18308"/>
                </a:lnTo>
                <a:lnTo>
                  <a:pt x="3079" y="18305"/>
                </a:lnTo>
                <a:lnTo>
                  <a:pt x="3140" y="18303"/>
                </a:lnTo>
                <a:lnTo>
                  <a:pt x="3200" y="18300"/>
                </a:lnTo>
                <a:lnTo>
                  <a:pt x="3262" y="18296"/>
                </a:lnTo>
                <a:lnTo>
                  <a:pt x="3323" y="18292"/>
                </a:lnTo>
                <a:lnTo>
                  <a:pt x="3384" y="18287"/>
                </a:lnTo>
                <a:lnTo>
                  <a:pt x="3444" y="18283"/>
                </a:lnTo>
                <a:lnTo>
                  <a:pt x="3505" y="18277"/>
                </a:lnTo>
                <a:lnTo>
                  <a:pt x="3565" y="18271"/>
                </a:lnTo>
                <a:lnTo>
                  <a:pt x="3625" y="18264"/>
                </a:lnTo>
                <a:lnTo>
                  <a:pt x="3686" y="18257"/>
                </a:lnTo>
                <a:lnTo>
                  <a:pt x="3745" y="18250"/>
                </a:lnTo>
                <a:lnTo>
                  <a:pt x="3829" y="18240"/>
                </a:lnTo>
                <a:lnTo>
                  <a:pt x="3912" y="18230"/>
                </a:lnTo>
                <a:lnTo>
                  <a:pt x="3995" y="18218"/>
                </a:lnTo>
                <a:lnTo>
                  <a:pt x="4076" y="18206"/>
                </a:lnTo>
                <a:lnTo>
                  <a:pt x="4157" y="18192"/>
                </a:lnTo>
                <a:lnTo>
                  <a:pt x="4236" y="18178"/>
                </a:lnTo>
                <a:lnTo>
                  <a:pt x="4316" y="18165"/>
                </a:lnTo>
                <a:lnTo>
                  <a:pt x="4395" y="18150"/>
                </a:lnTo>
                <a:lnTo>
                  <a:pt x="4473" y="18134"/>
                </a:lnTo>
                <a:lnTo>
                  <a:pt x="4549" y="18118"/>
                </a:lnTo>
                <a:lnTo>
                  <a:pt x="4627" y="18101"/>
                </a:lnTo>
                <a:lnTo>
                  <a:pt x="4704" y="18083"/>
                </a:lnTo>
                <a:lnTo>
                  <a:pt x="4779" y="18066"/>
                </a:lnTo>
                <a:lnTo>
                  <a:pt x="4855" y="18048"/>
                </a:lnTo>
                <a:lnTo>
                  <a:pt x="4931" y="18028"/>
                </a:lnTo>
                <a:lnTo>
                  <a:pt x="5006" y="18009"/>
                </a:lnTo>
                <a:lnTo>
                  <a:pt x="5156" y="17969"/>
                </a:lnTo>
                <a:lnTo>
                  <a:pt x="5305" y="17927"/>
                </a:lnTo>
                <a:lnTo>
                  <a:pt x="5455" y="17882"/>
                </a:lnTo>
                <a:lnTo>
                  <a:pt x="5603" y="17836"/>
                </a:lnTo>
                <a:lnTo>
                  <a:pt x="5753" y="17789"/>
                </a:lnTo>
                <a:lnTo>
                  <a:pt x="5904" y="17741"/>
                </a:lnTo>
                <a:lnTo>
                  <a:pt x="6056" y="17691"/>
                </a:lnTo>
                <a:lnTo>
                  <a:pt x="6211" y="17639"/>
                </a:lnTo>
                <a:lnTo>
                  <a:pt x="6273" y="17619"/>
                </a:lnTo>
                <a:lnTo>
                  <a:pt x="6368" y="17586"/>
                </a:lnTo>
                <a:lnTo>
                  <a:pt x="6483" y="17544"/>
                </a:lnTo>
                <a:lnTo>
                  <a:pt x="6608" y="17501"/>
                </a:lnTo>
                <a:lnTo>
                  <a:pt x="6729" y="17456"/>
                </a:lnTo>
                <a:lnTo>
                  <a:pt x="6837" y="17415"/>
                </a:lnTo>
                <a:lnTo>
                  <a:pt x="6881" y="17398"/>
                </a:lnTo>
                <a:lnTo>
                  <a:pt x="6917" y="17382"/>
                </a:lnTo>
                <a:lnTo>
                  <a:pt x="6943" y="17369"/>
                </a:lnTo>
                <a:lnTo>
                  <a:pt x="6959" y="17361"/>
                </a:lnTo>
                <a:lnTo>
                  <a:pt x="6994" y="17351"/>
                </a:lnTo>
                <a:lnTo>
                  <a:pt x="7046" y="17333"/>
                </a:lnTo>
                <a:lnTo>
                  <a:pt x="7116" y="17308"/>
                </a:lnTo>
                <a:lnTo>
                  <a:pt x="7200" y="17277"/>
                </a:lnTo>
                <a:lnTo>
                  <a:pt x="7294" y="17240"/>
                </a:lnTo>
                <a:lnTo>
                  <a:pt x="7397" y="17200"/>
                </a:lnTo>
                <a:lnTo>
                  <a:pt x="7507" y="17156"/>
                </a:lnTo>
                <a:lnTo>
                  <a:pt x="7621" y="17112"/>
                </a:lnTo>
                <a:lnTo>
                  <a:pt x="7734" y="17066"/>
                </a:lnTo>
                <a:lnTo>
                  <a:pt x="7846" y="17021"/>
                </a:lnTo>
                <a:lnTo>
                  <a:pt x="7955" y="16977"/>
                </a:lnTo>
                <a:lnTo>
                  <a:pt x="8057" y="16937"/>
                </a:lnTo>
                <a:lnTo>
                  <a:pt x="8148" y="16899"/>
                </a:lnTo>
                <a:lnTo>
                  <a:pt x="8228" y="16867"/>
                </a:lnTo>
                <a:lnTo>
                  <a:pt x="8295" y="16841"/>
                </a:lnTo>
                <a:lnTo>
                  <a:pt x="8344" y="16821"/>
                </a:lnTo>
                <a:lnTo>
                  <a:pt x="8396" y="16799"/>
                </a:lnTo>
                <a:lnTo>
                  <a:pt x="8454" y="16778"/>
                </a:lnTo>
                <a:lnTo>
                  <a:pt x="8513" y="16755"/>
                </a:lnTo>
                <a:lnTo>
                  <a:pt x="8574" y="16731"/>
                </a:lnTo>
                <a:lnTo>
                  <a:pt x="8633" y="16707"/>
                </a:lnTo>
                <a:lnTo>
                  <a:pt x="8690" y="16682"/>
                </a:lnTo>
                <a:lnTo>
                  <a:pt x="8744" y="16658"/>
                </a:lnTo>
                <a:lnTo>
                  <a:pt x="8792" y="16633"/>
                </a:lnTo>
                <a:lnTo>
                  <a:pt x="8829" y="16621"/>
                </a:lnTo>
                <a:lnTo>
                  <a:pt x="8872" y="16605"/>
                </a:lnTo>
                <a:lnTo>
                  <a:pt x="8918" y="16587"/>
                </a:lnTo>
                <a:lnTo>
                  <a:pt x="8965" y="16565"/>
                </a:lnTo>
                <a:lnTo>
                  <a:pt x="9013" y="16543"/>
                </a:lnTo>
                <a:lnTo>
                  <a:pt x="9059" y="16522"/>
                </a:lnTo>
                <a:lnTo>
                  <a:pt x="9100" y="16502"/>
                </a:lnTo>
                <a:lnTo>
                  <a:pt x="9137" y="16485"/>
                </a:lnTo>
                <a:lnTo>
                  <a:pt x="9178" y="16465"/>
                </a:lnTo>
                <a:lnTo>
                  <a:pt x="9220" y="16447"/>
                </a:lnTo>
                <a:lnTo>
                  <a:pt x="9263" y="16429"/>
                </a:lnTo>
                <a:lnTo>
                  <a:pt x="9304" y="16409"/>
                </a:lnTo>
                <a:lnTo>
                  <a:pt x="9346" y="16391"/>
                </a:lnTo>
                <a:lnTo>
                  <a:pt x="9388" y="16371"/>
                </a:lnTo>
                <a:lnTo>
                  <a:pt x="9430" y="16352"/>
                </a:lnTo>
                <a:lnTo>
                  <a:pt x="9471" y="16331"/>
                </a:lnTo>
                <a:lnTo>
                  <a:pt x="9550" y="16292"/>
                </a:lnTo>
                <a:lnTo>
                  <a:pt x="9633" y="16254"/>
                </a:lnTo>
                <a:lnTo>
                  <a:pt x="9720" y="16214"/>
                </a:lnTo>
                <a:lnTo>
                  <a:pt x="9807" y="16173"/>
                </a:lnTo>
                <a:lnTo>
                  <a:pt x="9894" y="16132"/>
                </a:lnTo>
                <a:lnTo>
                  <a:pt x="9978" y="16091"/>
                </a:lnTo>
                <a:lnTo>
                  <a:pt x="10018" y="16069"/>
                </a:lnTo>
                <a:lnTo>
                  <a:pt x="10057" y="16048"/>
                </a:lnTo>
                <a:lnTo>
                  <a:pt x="10093" y="16026"/>
                </a:lnTo>
                <a:lnTo>
                  <a:pt x="10129" y="16004"/>
                </a:lnTo>
                <a:lnTo>
                  <a:pt x="10153" y="15994"/>
                </a:lnTo>
                <a:lnTo>
                  <a:pt x="10184" y="15979"/>
                </a:lnTo>
                <a:lnTo>
                  <a:pt x="10220" y="15962"/>
                </a:lnTo>
                <a:lnTo>
                  <a:pt x="10263" y="15939"/>
                </a:lnTo>
                <a:lnTo>
                  <a:pt x="10363" y="15886"/>
                </a:lnTo>
                <a:lnTo>
                  <a:pt x="10482" y="15821"/>
                </a:lnTo>
                <a:lnTo>
                  <a:pt x="10614" y="15748"/>
                </a:lnTo>
                <a:lnTo>
                  <a:pt x="10756" y="15669"/>
                </a:lnTo>
                <a:lnTo>
                  <a:pt x="10903" y="15584"/>
                </a:lnTo>
                <a:lnTo>
                  <a:pt x="11053" y="15498"/>
                </a:lnTo>
                <a:lnTo>
                  <a:pt x="11202" y="15411"/>
                </a:lnTo>
                <a:lnTo>
                  <a:pt x="11344" y="15328"/>
                </a:lnTo>
                <a:lnTo>
                  <a:pt x="11477" y="15249"/>
                </a:lnTo>
                <a:lnTo>
                  <a:pt x="11597" y="15176"/>
                </a:lnTo>
                <a:lnTo>
                  <a:pt x="11700" y="15111"/>
                </a:lnTo>
                <a:lnTo>
                  <a:pt x="11781" y="15060"/>
                </a:lnTo>
                <a:lnTo>
                  <a:pt x="11813" y="15038"/>
                </a:lnTo>
                <a:lnTo>
                  <a:pt x="11838" y="15021"/>
                </a:lnTo>
                <a:lnTo>
                  <a:pt x="11857" y="15007"/>
                </a:lnTo>
                <a:lnTo>
                  <a:pt x="11867" y="14997"/>
                </a:lnTo>
                <a:lnTo>
                  <a:pt x="11879" y="14991"/>
                </a:lnTo>
                <a:lnTo>
                  <a:pt x="11898" y="14982"/>
                </a:lnTo>
                <a:lnTo>
                  <a:pt x="11919" y="14970"/>
                </a:lnTo>
                <a:lnTo>
                  <a:pt x="11947" y="14954"/>
                </a:lnTo>
                <a:lnTo>
                  <a:pt x="12012" y="14913"/>
                </a:lnTo>
                <a:lnTo>
                  <a:pt x="12090" y="14864"/>
                </a:lnTo>
                <a:lnTo>
                  <a:pt x="12179" y="14806"/>
                </a:lnTo>
                <a:lnTo>
                  <a:pt x="12276" y="14741"/>
                </a:lnTo>
                <a:lnTo>
                  <a:pt x="12379" y="14672"/>
                </a:lnTo>
                <a:lnTo>
                  <a:pt x="12485" y="14600"/>
                </a:lnTo>
                <a:lnTo>
                  <a:pt x="12590" y="14528"/>
                </a:lnTo>
                <a:lnTo>
                  <a:pt x="12694" y="14457"/>
                </a:lnTo>
                <a:lnTo>
                  <a:pt x="12791" y="14388"/>
                </a:lnTo>
                <a:lnTo>
                  <a:pt x="12883" y="14324"/>
                </a:lnTo>
                <a:lnTo>
                  <a:pt x="12963" y="14267"/>
                </a:lnTo>
                <a:lnTo>
                  <a:pt x="13031" y="14218"/>
                </a:lnTo>
                <a:lnTo>
                  <a:pt x="13083" y="14179"/>
                </a:lnTo>
                <a:lnTo>
                  <a:pt x="13116" y="14152"/>
                </a:lnTo>
                <a:lnTo>
                  <a:pt x="13131" y="14143"/>
                </a:lnTo>
                <a:lnTo>
                  <a:pt x="13152" y="14131"/>
                </a:lnTo>
                <a:lnTo>
                  <a:pt x="13179" y="14112"/>
                </a:lnTo>
                <a:lnTo>
                  <a:pt x="13212" y="14088"/>
                </a:lnTo>
                <a:lnTo>
                  <a:pt x="13294" y="14030"/>
                </a:lnTo>
                <a:lnTo>
                  <a:pt x="13392" y="13958"/>
                </a:lnTo>
                <a:lnTo>
                  <a:pt x="13505" y="13873"/>
                </a:lnTo>
                <a:lnTo>
                  <a:pt x="13628" y="13779"/>
                </a:lnTo>
                <a:lnTo>
                  <a:pt x="13758" y="13680"/>
                </a:lnTo>
                <a:lnTo>
                  <a:pt x="13891" y="13578"/>
                </a:lnTo>
                <a:lnTo>
                  <a:pt x="14024" y="13475"/>
                </a:lnTo>
                <a:lnTo>
                  <a:pt x="14153" y="13374"/>
                </a:lnTo>
                <a:lnTo>
                  <a:pt x="14274" y="13278"/>
                </a:lnTo>
                <a:lnTo>
                  <a:pt x="14385" y="13190"/>
                </a:lnTo>
                <a:lnTo>
                  <a:pt x="14481" y="13112"/>
                </a:lnTo>
                <a:lnTo>
                  <a:pt x="14559" y="13048"/>
                </a:lnTo>
                <a:lnTo>
                  <a:pt x="14590" y="13022"/>
                </a:lnTo>
                <a:lnTo>
                  <a:pt x="14615" y="13000"/>
                </a:lnTo>
                <a:lnTo>
                  <a:pt x="14634" y="12982"/>
                </a:lnTo>
                <a:lnTo>
                  <a:pt x="14645" y="12970"/>
                </a:lnTo>
                <a:lnTo>
                  <a:pt x="14658" y="12963"/>
                </a:lnTo>
                <a:lnTo>
                  <a:pt x="14673" y="12954"/>
                </a:lnTo>
                <a:lnTo>
                  <a:pt x="14690" y="12942"/>
                </a:lnTo>
                <a:lnTo>
                  <a:pt x="14708" y="12928"/>
                </a:lnTo>
                <a:lnTo>
                  <a:pt x="14751" y="12895"/>
                </a:lnTo>
                <a:lnTo>
                  <a:pt x="14802" y="12854"/>
                </a:lnTo>
                <a:lnTo>
                  <a:pt x="14857" y="12807"/>
                </a:lnTo>
                <a:lnTo>
                  <a:pt x="14917" y="12756"/>
                </a:lnTo>
                <a:lnTo>
                  <a:pt x="14979" y="12701"/>
                </a:lnTo>
                <a:lnTo>
                  <a:pt x="15044" y="12645"/>
                </a:lnTo>
                <a:lnTo>
                  <a:pt x="15110" y="12587"/>
                </a:lnTo>
                <a:lnTo>
                  <a:pt x="15175" y="12530"/>
                </a:lnTo>
                <a:lnTo>
                  <a:pt x="15238" y="12475"/>
                </a:lnTo>
                <a:lnTo>
                  <a:pt x="15298" y="12421"/>
                </a:lnTo>
                <a:lnTo>
                  <a:pt x="15354" y="12372"/>
                </a:lnTo>
                <a:lnTo>
                  <a:pt x="15405" y="12328"/>
                </a:lnTo>
                <a:lnTo>
                  <a:pt x="15451" y="12291"/>
                </a:lnTo>
                <a:lnTo>
                  <a:pt x="15487" y="12261"/>
                </a:lnTo>
                <a:lnTo>
                  <a:pt x="15508" y="12245"/>
                </a:lnTo>
                <a:lnTo>
                  <a:pt x="15520" y="12233"/>
                </a:lnTo>
                <a:lnTo>
                  <a:pt x="15534" y="12220"/>
                </a:lnTo>
                <a:lnTo>
                  <a:pt x="15555" y="12200"/>
                </a:lnTo>
                <a:lnTo>
                  <a:pt x="15765" y="12013"/>
                </a:lnTo>
                <a:lnTo>
                  <a:pt x="15798" y="11979"/>
                </a:lnTo>
                <a:lnTo>
                  <a:pt x="15830" y="11947"/>
                </a:lnTo>
                <a:lnTo>
                  <a:pt x="15863" y="11915"/>
                </a:lnTo>
                <a:lnTo>
                  <a:pt x="15895" y="11884"/>
                </a:lnTo>
                <a:lnTo>
                  <a:pt x="15927" y="11853"/>
                </a:lnTo>
                <a:lnTo>
                  <a:pt x="15959" y="11823"/>
                </a:lnTo>
                <a:lnTo>
                  <a:pt x="15992" y="11790"/>
                </a:lnTo>
                <a:lnTo>
                  <a:pt x="16025" y="11758"/>
                </a:lnTo>
                <a:lnTo>
                  <a:pt x="16052" y="11733"/>
                </a:lnTo>
                <a:lnTo>
                  <a:pt x="16089" y="11696"/>
                </a:lnTo>
                <a:lnTo>
                  <a:pt x="16136" y="11649"/>
                </a:lnTo>
                <a:lnTo>
                  <a:pt x="16190" y="11595"/>
                </a:lnTo>
                <a:lnTo>
                  <a:pt x="16248" y="11535"/>
                </a:lnTo>
                <a:lnTo>
                  <a:pt x="16311" y="11470"/>
                </a:lnTo>
                <a:lnTo>
                  <a:pt x="16377" y="11403"/>
                </a:lnTo>
                <a:lnTo>
                  <a:pt x="16443" y="11335"/>
                </a:lnTo>
                <a:lnTo>
                  <a:pt x="16508" y="11268"/>
                </a:lnTo>
                <a:lnTo>
                  <a:pt x="16571" y="11202"/>
                </a:lnTo>
                <a:lnTo>
                  <a:pt x="16629" y="11140"/>
                </a:lnTo>
                <a:lnTo>
                  <a:pt x="16681" y="11084"/>
                </a:lnTo>
                <a:lnTo>
                  <a:pt x="16726" y="11036"/>
                </a:lnTo>
                <a:lnTo>
                  <a:pt x="16761" y="10997"/>
                </a:lnTo>
                <a:lnTo>
                  <a:pt x="16786" y="10969"/>
                </a:lnTo>
                <a:lnTo>
                  <a:pt x="16797" y="10953"/>
                </a:lnTo>
                <a:lnTo>
                  <a:pt x="16818" y="10935"/>
                </a:lnTo>
                <a:lnTo>
                  <a:pt x="16837" y="10915"/>
                </a:lnTo>
                <a:lnTo>
                  <a:pt x="16856" y="10896"/>
                </a:lnTo>
                <a:lnTo>
                  <a:pt x="16874" y="10875"/>
                </a:lnTo>
                <a:lnTo>
                  <a:pt x="16908" y="10833"/>
                </a:lnTo>
                <a:lnTo>
                  <a:pt x="16943" y="10789"/>
                </a:lnTo>
                <a:lnTo>
                  <a:pt x="17006" y="10707"/>
                </a:lnTo>
                <a:lnTo>
                  <a:pt x="17067" y="10626"/>
                </a:lnTo>
                <a:lnTo>
                  <a:pt x="17128" y="10543"/>
                </a:lnTo>
                <a:lnTo>
                  <a:pt x="17185" y="10462"/>
                </a:lnTo>
                <a:lnTo>
                  <a:pt x="17214" y="10421"/>
                </a:lnTo>
                <a:lnTo>
                  <a:pt x="17241" y="10379"/>
                </a:lnTo>
                <a:lnTo>
                  <a:pt x="17269" y="10337"/>
                </a:lnTo>
                <a:lnTo>
                  <a:pt x="17295" y="10296"/>
                </a:lnTo>
                <a:lnTo>
                  <a:pt x="17321" y="10254"/>
                </a:lnTo>
                <a:lnTo>
                  <a:pt x="17347" y="10211"/>
                </a:lnTo>
                <a:lnTo>
                  <a:pt x="17372" y="10169"/>
                </a:lnTo>
                <a:lnTo>
                  <a:pt x="17396" y="10125"/>
                </a:lnTo>
                <a:lnTo>
                  <a:pt x="17419" y="10081"/>
                </a:lnTo>
                <a:lnTo>
                  <a:pt x="17442" y="10037"/>
                </a:lnTo>
                <a:lnTo>
                  <a:pt x="17463" y="9992"/>
                </a:lnTo>
                <a:lnTo>
                  <a:pt x="17485" y="9946"/>
                </a:lnTo>
                <a:lnTo>
                  <a:pt x="17505" y="9900"/>
                </a:lnTo>
                <a:lnTo>
                  <a:pt x="17524" y="9853"/>
                </a:lnTo>
                <a:lnTo>
                  <a:pt x="17543" y="9805"/>
                </a:lnTo>
                <a:lnTo>
                  <a:pt x="17561" y="9757"/>
                </a:lnTo>
                <a:lnTo>
                  <a:pt x="17578" y="9708"/>
                </a:lnTo>
                <a:lnTo>
                  <a:pt x="17594" y="9657"/>
                </a:lnTo>
                <a:lnTo>
                  <a:pt x="17609" y="9606"/>
                </a:lnTo>
                <a:lnTo>
                  <a:pt x="17622" y="9553"/>
                </a:lnTo>
                <a:lnTo>
                  <a:pt x="17636" y="9501"/>
                </a:lnTo>
                <a:lnTo>
                  <a:pt x="17648" y="9446"/>
                </a:lnTo>
                <a:lnTo>
                  <a:pt x="17659" y="9391"/>
                </a:lnTo>
                <a:lnTo>
                  <a:pt x="17669" y="9334"/>
                </a:lnTo>
                <a:lnTo>
                  <a:pt x="17673" y="9309"/>
                </a:lnTo>
                <a:lnTo>
                  <a:pt x="17675" y="9283"/>
                </a:lnTo>
                <a:lnTo>
                  <a:pt x="17675" y="9255"/>
                </a:lnTo>
                <a:lnTo>
                  <a:pt x="17674" y="9226"/>
                </a:lnTo>
                <a:lnTo>
                  <a:pt x="17672" y="9196"/>
                </a:lnTo>
                <a:lnTo>
                  <a:pt x="17669" y="9165"/>
                </a:lnTo>
                <a:lnTo>
                  <a:pt x="17665" y="9133"/>
                </a:lnTo>
                <a:lnTo>
                  <a:pt x="17659" y="9101"/>
                </a:lnTo>
                <a:lnTo>
                  <a:pt x="17653" y="9068"/>
                </a:lnTo>
                <a:lnTo>
                  <a:pt x="17645" y="9034"/>
                </a:lnTo>
                <a:lnTo>
                  <a:pt x="17637" y="8999"/>
                </a:lnTo>
                <a:lnTo>
                  <a:pt x="17629" y="8965"/>
                </a:lnTo>
                <a:lnTo>
                  <a:pt x="17609" y="8895"/>
                </a:lnTo>
                <a:lnTo>
                  <a:pt x="17587" y="8825"/>
                </a:lnTo>
                <a:lnTo>
                  <a:pt x="17563" y="8757"/>
                </a:lnTo>
                <a:lnTo>
                  <a:pt x="17539" y="8689"/>
                </a:lnTo>
                <a:lnTo>
                  <a:pt x="17513" y="8624"/>
                </a:lnTo>
                <a:lnTo>
                  <a:pt x="17487" y="8563"/>
                </a:lnTo>
                <a:lnTo>
                  <a:pt x="17462" y="8506"/>
                </a:lnTo>
                <a:lnTo>
                  <a:pt x="17437" y="8455"/>
                </a:lnTo>
                <a:lnTo>
                  <a:pt x="17415" y="8408"/>
                </a:lnTo>
                <a:lnTo>
                  <a:pt x="17394" y="8369"/>
                </a:lnTo>
                <a:lnTo>
                  <a:pt x="17360" y="8310"/>
                </a:lnTo>
                <a:lnTo>
                  <a:pt x="17328" y="8254"/>
                </a:lnTo>
                <a:lnTo>
                  <a:pt x="17297" y="8203"/>
                </a:lnTo>
                <a:lnTo>
                  <a:pt x="17268" y="8155"/>
                </a:lnTo>
                <a:lnTo>
                  <a:pt x="17239" y="8109"/>
                </a:lnTo>
                <a:lnTo>
                  <a:pt x="17210" y="8066"/>
                </a:lnTo>
                <a:lnTo>
                  <a:pt x="17182" y="8023"/>
                </a:lnTo>
                <a:lnTo>
                  <a:pt x="17153" y="7981"/>
                </a:lnTo>
                <a:lnTo>
                  <a:pt x="17123" y="7941"/>
                </a:lnTo>
                <a:lnTo>
                  <a:pt x="17093" y="7900"/>
                </a:lnTo>
                <a:lnTo>
                  <a:pt x="17062" y="7858"/>
                </a:lnTo>
                <a:lnTo>
                  <a:pt x="17029" y="7816"/>
                </a:lnTo>
                <a:lnTo>
                  <a:pt x="16958" y="7727"/>
                </a:lnTo>
                <a:lnTo>
                  <a:pt x="16877" y="7627"/>
                </a:lnTo>
                <a:lnTo>
                  <a:pt x="16843" y="7585"/>
                </a:lnTo>
                <a:lnTo>
                  <a:pt x="16805" y="7540"/>
                </a:lnTo>
                <a:lnTo>
                  <a:pt x="16766" y="7493"/>
                </a:lnTo>
                <a:lnTo>
                  <a:pt x="16725" y="7446"/>
                </a:lnTo>
                <a:lnTo>
                  <a:pt x="16641" y="7350"/>
                </a:lnTo>
                <a:lnTo>
                  <a:pt x="16551" y="7253"/>
                </a:lnTo>
                <a:lnTo>
                  <a:pt x="16462" y="7157"/>
                </a:lnTo>
                <a:lnTo>
                  <a:pt x="16373" y="7065"/>
                </a:lnTo>
                <a:lnTo>
                  <a:pt x="16287" y="6978"/>
                </a:lnTo>
                <a:lnTo>
                  <a:pt x="16207" y="6899"/>
                </a:lnTo>
                <a:lnTo>
                  <a:pt x="16179" y="6872"/>
                </a:lnTo>
                <a:lnTo>
                  <a:pt x="16153" y="6842"/>
                </a:lnTo>
                <a:lnTo>
                  <a:pt x="16127" y="6811"/>
                </a:lnTo>
                <a:lnTo>
                  <a:pt x="16099" y="6779"/>
                </a:lnTo>
                <a:lnTo>
                  <a:pt x="16071" y="6747"/>
                </a:lnTo>
                <a:lnTo>
                  <a:pt x="16042" y="6715"/>
                </a:lnTo>
                <a:lnTo>
                  <a:pt x="16011" y="6683"/>
                </a:lnTo>
                <a:lnTo>
                  <a:pt x="15979" y="6652"/>
                </a:lnTo>
                <a:lnTo>
                  <a:pt x="14313" y="5186"/>
                </a:lnTo>
                <a:lnTo>
                  <a:pt x="14230" y="5121"/>
                </a:lnTo>
                <a:lnTo>
                  <a:pt x="14144" y="5052"/>
                </a:lnTo>
                <a:lnTo>
                  <a:pt x="14058" y="4981"/>
                </a:lnTo>
                <a:lnTo>
                  <a:pt x="13972" y="4911"/>
                </a:lnTo>
                <a:lnTo>
                  <a:pt x="13885" y="4840"/>
                </a:lnTo>
                <a:lnTo>
                  <a:pt x="13797" y="4769"/>
                </a:lnTo>
                <a:lnTo>
                  <a:pt x="13709" y="4700"/>
                </a:lnTo>
                <a:lnTo>
                  <a:pt x="13622" y="4634"/>
                </a:lnTo>
                <a:lnTo>
                  <a:pt x="13528" y="4565"/>
                </a:lnTo>
                <a:lnTo>
                  <a:pt x="13437" y="4496"/>
                </a:lnTo>
                <a:lnTo>
                  <a:pt x="13348" y="4430"/>
                </a:lnTo>
                <a:lnTo>
                  <a:pt x="13259" y="4364"/>
                </a:lnTo>
                <a:lnTo>
                  <a:pt x="13172" y="4299"/>
                </a:lnTo>
                <a:lnTo>
                  <a:pt x="13085" y="4234"/>
                </a:lnTo>
                <a:lnTo>
                  <a:pt x="12999" y="4170"/>
                </a:lnTo>
                <a:lnTo>
                  <a:pt x="12913" y="4107"/>
                </a:lnTo>
                <a:lnTo>
                  <a:pt x="12826" y="4043"/>
                </a:lnTo>
                <a:lnTo>
                  <a:pt x="12738" y="3980"/>
                </a:lnTo>
                <a:lnTo>
                  <a:pt x="12650" y="3916"/>
                </a:lnTo>
                <a:lnTo>
                  <a:pt x="12559" y="3852"/>
                </a:lnTo>
                <a:lnTo>
                  <a:pt x="12468" y="3787"/>
                </a:lnTo>
                <a:lnTo>
                  <a:pt x="12373" y="3722"/>
                </a:lnTo>
                <a:lnTo>
                  <a:pt x="12276" y="3655"/>
                </a:lnTo>
                <a:lnTo>
                  <a:pt x="12177" y="3589"/>
                </a:lnTo>
                <a:lnTo>
                  <a:pt x="12083" y="3525"/>
                </a:lnTo>
                <a:lnTo>
                  <a:pt x="11988" y="3463"/>
                </a:lnTo>
                <a:lnTo>
                  <a:pt x="11893" y="3402"/>
                </a:lnTo>
                <a:lnTo>
                  <a:pt x="11798" y="3340"/>
                </a:lnTo>
                <a:lnTo>
                  <a:pt x="11702" y="3280"/>
                </a:lnTo>
                <a:lnTo>
                  <a:pt x="11606" y="3219"/>
                </a:lnTo>
                <a:lnTo>
                  <a:pt x="11509" y="3158"/>
                </a:lnTo>
                <a:lnTo>
                  <a:pt x="11411" y="3097"/>
                </a:lnTo>
                <a:lnTo>
                  <a:pt x="11318" y="3037"/>
                </a:lnTo>
                <a:lnTo>
                  <a:pt x="11222" y="2979"/>
                </a:lnTo>
                <a:lnTo>
                  <a:pt x="11125" y="2920"/>
                </a:lnTo>
                <a:lnTo>
                  <a:pt x="11028" y="2863"/>
                </a:lnTo>
                <a:lnTo>
                  <a:pt x="10930" y="2806"/>
                </a:lnTo>
                <a:lnTo>
                  <a:pt x="10831" y="2749"/>
                </a:lnTo>
                <a:lnTo>
                  <a:pt x="10732" y="2692"/>
                </a:lnTo>
                <a:lnTo>
                  <a:pt x="10631" y="2635"/>
                </a:lnTo>
                <a:lnTo>
                  <a:pt x="10529" y="2579"/>
                </a:lnTo>
                <a:lnTo>
                  <a:pt x="10427" y="2523"/>
                </a:lnTo>
                <a:lnTo>
                  <a:pt x="10326" y="2468"/>
                </a:lnTo>
                <a:lnTo>
                  <a:pt x="10223" y="2413"/>
                </a:lnTo>
                <a:lnTo>
                  <a:pt x="10120" y="2359"/>
                </a:lnTo>
                <a:lnTo>
                  <a:pt x="10015" y="2305"/>
                </a:lnTo>
                <a:lnTo>
                  <a:pt x="9911" y="2251"/>
                </a:lnTo>
                <a:lnTo>
                  <a:pt x="9807" y="2198"/>
                </a:lnTo>
                <a:lnTo>
                  <a:pt x="9735" y="2162"/>
                </a:lnTo>
                <a:lnTo>
                  <a:pt x="9660" y="2124"/>
                </a:lnTo>
                <a:lnTo>
                  <a:pt x="9583" y="2086"/>
                </a:lnTo>
                <a:lnTo>
                  <a:pt x="9504" y="2047"/>
                </a:lnTo>
                <a:lnTo>
                  <a:pt x="9423" y="2010"/>
                </a:lnTo>
                <a:lnTo>
                  <a:pt x="9340" y="1971"/>
                </a:lnTo>
                <a:lnTo>
                  <a:pt x="9258" y="1932"/>
                </a:lnTo>
                <a:lnTo>
                  <a:pt x="9174" y="1893"/>
                </a:lnTo>
                <a:lnTo>
                  <a:pt x="9091" y="1855"/>
                </a:lnTo>
                <a:lnTo>
                  <a:pt x="9006" y="1816"/>
                </a:lnTo>
                <a:lnTo>
                  <a:pt x="8923" y="1780"/>
                </a:lnTo>
                <a:lnTo>
                  <a:pt x="8840" y="1743"/>
                </a:lnTo>
                <a:lnTo>
                  <a:pt x="8759" y="1707"/>
                </a:lnTo>
                <a:lnTo>
                  <a:pt x="8679" y="1673"/>
                </a:lnTo>
                <a:lnTo>
                  <a:pt x="8600" y="1640"/>
                </a:lnTo>
                <a:lnTo>
                  <a:pt x="8523" y="1608"/>
                </a:lnTo>
                <a:lnTo>
                  <a:pt x="8472" y="1587"/>
                </a:lnTo>
                <a:lnTo>
                  <a:pt x="8417" y="1562"/>
                </a:lnTo>
                <a:lnTo>
                  <a:pt x="8360" y="1537"/>
                </a:lnTo>
                <a:lnTo>
                  <a:pt x="8300" y="1511"/>
                </a:lnTo>
                <a:lnTo>
                  <a:pt x="8242" y="1485"/>
                </a:lnTo>
                <a:lnTo>
                  <a:pt x="8184" y="1461"/>
                </a:lnTo>
                <a:lnTo>
                  <a:pt x="8156" y="1451"/>
                </a:lnTo>
                <a:lnTo>
                  <a:pt x="8129" y="1442"/>
                </a:lnTo>
                <a:lnTo>
                  <a:pt x="8102" y="1433"/>
                </a:lnTo>
                <a:lnTo>
                  <a:pt x="8078" y="1426"/>
                </a:lnTo>
                <a:close/>
              </a:path>
            </a:pathLst>
          </a:custGeom>
          <a:solidFill>
            <a:schemeClr val="accent1"/>
          </a:solidFill>
          <a:ln cap="sq">
            <a:noFill/>
          </a:ln>
        </p:spPr>
        <p:txBody>
          <a:bodyPr vert="horz" wrap="square" lIns="91440" tIns="45720" rIns="91440" bIns="45720" rtlCol="0" anchor="t"/>
          <a:lstStyle/>
          <a:p>
            <a:pPr algn="l"/>
            <a:endParaRPr kumimoji="1" lang="zh-CN" altLang="en-US"/>
          </a:p>
        </p:txBody>
      </p:sp>
      <p:sp>
        <p:nvSpPr>
          <p:cNvPr id="9" name="标题 1"/>
          <p:cNvSpPr txBox="1"/>
          <p:nvPr/>
        </p:nvSpPr>
        <p:spPr>
          <a:xfrm>
            <a:off x="660397" y="2242974"/>
            <a:ext cx="5679443" cy="1285450"/>
          </a:xfrm>
          <a:prstGeom prst="rect">
            <a:avLst/>
          </a:prstGeom>
          <a:noFill/>
          <a:ln>
            <a:noFill/>
          </a:ln>
        </p:spPr>
        <p:txBody>
          <a:bodyPr vert="horz" wrap="square" lIns="0" tIns="0" rIns="0" bIns="0" rtlCol="0" anchor="t"/>
          <a:lstStyle/>
          <a:p>
            <a:pPr algn="l"/>
            <a:r>
              <a:rPr kumimoji="1" lang="en-US" altLang="zh-CN" sz="1400">
                <a:ln w="12700">
                  <a:noFill/>
                </a:ln>
                <a:solidFill>
                  <a:srgbClr val="404040">
                    <a:alpha val="100000"/>
                  </a:srgbClr>
                </a:solidFill>
                <a:latin typeface="Poppins"/>
                <a:ea typeface="Poppins"/>
                <a:cs typeface="Poppins"/>
              </a:rPr>
              <a:t>Managers at all levels are responsible for making decisions that affect their teams and the organization, utilizing data and insights to drive outcomes.</a:t>
            </a:r>
            <a:endParaRPr kumimoji="1" lang="zh-CN" altLang="en-US"/>
          </a:p>
        </p:txBody>
      </p:sp>
      <p:sp>
        <p:nvSpPr>
          <p:cNvPr id="10" name="标题 1"/>
          <p:cNvSpPr txBox="1"/>
          <p:nvPr/>
        </p:nvSpPr>
        <p:spPr>
          <a:xfrm>
            <a:off x="660400" y="4483515"/>
            <a:ext cx="126854" cy="131412"/>
          </a:xfrm>
          <a:custGeom>
            <a:avLst/>
            <a:gdLst>
              <a:gd name="T0" fmla="*/ 7371 w 17675"/>
              <a:gd name="T1" fmla="*/ 1125 h 18310"/>
              <a:gd name="T2" fmla="*/ 5959 w 17675"/>
              <a:gd name="T3" fmla="*/ 593 h 18310"/>
              <a:gd name="T4" fmla="*/ 4735 w 17675"/>
              <a:gd name="T5" fmla="*/ 240 h 18310"/>
              <a:gd name="T6" fmla="*/ 3627 w 17675"/>
              <a:gd name="T7" fmla="*/ 54 h 18310"/>
              <a:gd name="T8" fmla="*/ 2806 w 17675"/>
              <a:gd name="T9" fmla="*/ 7 h 18310"/>
              <a:gd name="T10" fmla="*/ 2454 w 17675"/>
              <a:gd name="T11" fmla="*/ 85 h 18310"/>
              <a:gd name="T12" fmla="*/ 2132 w 17675"/>
              <a:gd name="T13" fmla="*/ 262 h 18310"/>
              <a:gd name="T14" fmla="*/ 1838 w 17675"/>
              <a:gd name="T15" fmla="*/ 533 h 18310"/>
              <a:gd name="T16" fmla="*/ 1454 w 17675"/>
              <a:gd name="T17" fmla="*/ 1111 h 18310"/>
              <a:gd name="T18" fmla="*/ 1261 w 17675"/>
              <a:gd name="T19" fmla="*/ 1545 h 18310"/>
              <a:gd name="T20" fmla="*/ 1008 w 17675"/>
              <a:gd name="T21" fmla="*/ 2315 h 18310"/>
              <a:gd name="T22" fmla="*/ 836 w 17675"/>
              <a:gd name="T23" fmla="*/ 2906 h 18310"/>
              <a:gd name="T24" fmla="*/ 683 w 17675"/>
              <a:gd name="T25" fmla="*/ 3519 h 18310"/>
              <a:gd name="T26" fmla="*/ 506 w 17675"/>
              <a:gd name="T27" fmla="*/ 4330 h 18310"/>
              <a:gd name="T28" fmla="*/ 356 w 17675"/>
              <a:gd name="T29" fmla="*/ 5177 h 18310"/>
              <a:gd name="T30" fmla="*/ 199 w 17675"/>
              <a:gd name="T31" fmla="*/ 6352 h 18310"/>
              <a:gd name="T32" fmla="*/ 65 w 17675"/>
              <a:gd name="T33" fmla="*/ 7805 h 18310"/>
              <a:gd name="T34" fmla="*/ 1 w 17675"/>
              <a:gd name="T35" fmla="*/ 9354 h 18310"/>
              <a:gd name="T36" fmla="*/ 54 w 17675"/>
              <a:gd name="T37" fmla="*/ 10490 h 18310"/>
              <a:gd name="T38" fmla="*/ 149 w 17675"/>
              <a:gd name="T39" fmla="*/ 11811 h 18310"/>
              <a:gd name="T40" fmla="*/ 298 w 17675"/>
              <a:gd name="T41" fmla="*/ 13066 h 18310"/>
              <a:gd name="T42" fmla="*/ 650 w 17675"/>
              <a:gd name="T43" fmla="*/ 14979 h 18310"/>
              <a:gd name="T44" fmla="*/ 991 w 17675"/>
              <a:gd name="T45" fmla="*/ 16266 h 18310"/>
              <a:gd name="T46" fmla="*/ 1332 w 17675"/>
              <a:gd name="T47" fmla="*/ 17156 h 18310"/>
              <a:gd name="T48" fmla="*/ 1598 w 17675"/>
              <a:gd name="T49" fmla="*/ 17614 h 18310"/>
              <a:gd name="T50" fmla="*/ 1917 w 17675"/>
              <a:gd name="T51" fmla="*/ 17970 h 18310"/>
              <a:gd name="T52" fmla="*/ 2349 w 17675"/>
              <a:gd name="T53" fmla="*/ 18232 h 18310"/>
              <a:gd name="T54" fmla="*/ 2745 w 17675"/>
              <a:gd name="T55" fmla="*/ 18309 h 18310"/>
              <a:gd name="T56" fmla="*/ 3384 w 17675"/>
              <a:gd name="T57" fmla="*/ 18287 h 18310"/>
              <a:gd name="T58" fmla="*/ 4157 w 17675"/>
              <a:gd name="T59" fmla="*/ 18192 h 18310"/>
              <a:gd name="T60" fmla="*/ 5006 w 17675"/>
              <a:gd name="T61" fmla="*/ 18009 h 18310"/>
              <a:gd name="T62" fmla="*/ 6483 w 17675"/>
              <a:gd name="T63" fmla="*/ 17544 h 18310"/>
              <a:gd name="T64" fmla="*/ 7200 w 17675"/>
              <a:gd name="T65" fmla="*/ 17277 h 18310"/>
              <a:gd name="T66" fmla="*/ 8295 w 17675"/>
              <a:gd name="T67" fmla="*/ 16841 h 18310"/>
              <a:gd name="T68" fmla="*/ 8872 w 17675"/>
              <a:gd name="T69" fmla="*/ 16605 h 18310"/>
              <a:gd name="T70" fmla="*/ 9346 w 17675"/>
              <a:gd name="T71" fmla="*/ 16391 h 18310"/>
              <a:gd name="T72" fmla="*/ 10057 w 17675"/>
              <a:gd name="T73" fmla="*/ 16048 h 18310"/>
              <a:gd name="T74" fmla="*/ 10903 w 17675"/>
              <a:gd name="T75" fmla="*/ 15584 h 18310"/>
              <a:gd name="T76" fmla="*/ 11867 w 17675"/>
              <a:gd name="T77" fmla="*/ 14997 h 18310"/>
              <a:gd name="T78" fmla="*/ 12590 w 17675"/>
              <a:gd name="T79" fmla="*/ 14528 h 18310"/>
              <a:gd name="T80" fmla="*/ 13212 w 17675"/>
              <a:gd name="T81" fmla="*/ 14088 h 18310"/>
              <a:gd name="T82" fmla="*/ 14481 w 17675"/>
              <a:gd name="T83" fmla="*/ 13112 h 18310"/>
              <a:gd name="T84" fmla="*/ 14802 w 17675"/>
              <a:gd name="T85" fmla="*/ 12854 h 18310"/>
              <a:gd name="T86" fmla="*/ 15451 w 17675"/>
              <a:gd name="T87" fmla="*/ 12291 h 18310"/>
              <a:gd name="T88" fmla="*/ 15927 w 17675"/>
              <a:gd name="T89" fmla="*/ 11853 h 18310"/>
              <a:gd name="T90" fmla="*/ 16443 w 17675"/>
              <a:gd name="T91" fmla="*/ 11335 h 18310"/>
              <a:gd name="T92" fmla="*/ 16856 w 17675"/>
              <a:gd name="T93" fmla="*/ 10896 h 18310"/>
              <a:gd name="T94" fmla="*/ 17295 w 17675"/>
              <a:gd name="T95" fmla="*/ 10296 h 18310"/>
              <a:gd name="T96" fmla="*/ 17543 w 17675"/>
              <a:gd name="T97" fmla="*/ 9805 h 18310"/>
              <a:gd name="T98" fmla="*/ 17675 w 17675"/>
              <a:gd name="T99" fmla="*/ 9283 h 18310"/>
              <a:gd name="T100" fmla="*/ 17609 w 17675"/>
              <a:gd name="T101" fmla="*/ 8895 h 18310"/>
              <a:gd name="T102" fmla="*/ 17328 w 17675"/>
              <a:gd name="T103" fmla="*/ 8254 h 18310"/>
              <a:gd name="T104" fmla="*/ 16958 w 17675"/>
              <a:gd name="T105" fmla="*/ 7727 h 18310"/>
              <a:gd name="T106" fmla="*/ 16207 w 17675"/>
              <a:gd name="T107" fmla="*/ 6899 h 18310"/>
              <a:gd name="T108" fmla="*/ 14144 w 17675"/>
              <a:gd name="T109" fmla="*/ 5052 h 18310"/>
              <a:gd name="T110" fmla="*/ 13172 w 17675"/>
              <a:gd name="T111" fmla="*/ 4299 h 18310"/>
              <a:gd name="T112" fmla="*/ 12177 w 17675"/>
              <a:gd name="T113" fmla="*/ 3589 h 18310"/>
              <a:gd name="T114" fmla="*/ 11125 w 17675"/>
              <a:gd name="T115" fmla="*/ 2920 h 18310"/>
              <a:gd name="T116" fmla="*/ 10015 w 17675"/>
              <a:gd name="T117" fmla="*/ 2305 h 18310"/>
              <a:gd name="T118" fmla="*/ 9091 w 17675"/>
              <a:gd name="T119" fmla="*/ 1855 h 18310"/>
              <a:gd name="T120" fmla="*/ 8300 w 17675"/>
              <a:gd name="T121" fmla="*/ 1511 h 18310"/>
            </a:gdLst>
            <a:ahLst/>
            <a:cxnLst/>
            <a:rect l="0" t="0" r="r" b="b"/>
            <a:pathLst>
              <a:path w="17675" h="18310">
                <a:moveTo>
                  <a:pt x="8078" y="1426"/>
                </a:moveTo>
                <a:lnTo>
                  <a:pt x="8047" y="1409"/>
                </a:lnTo>
                <a:lnTo>
                  <a:pt x="8014" y="1392"/>
                </a:lnTo>
                <a:lnTo>
                  <a:pt x="7978" y="1376"/>
                </a:lnTo>
                <a:lnTo>
                  <a:pt x="7940" y="1360"/>
                </a:lnTo>
                <a:lnTo>
                  <a:pt x="7901" y="1345"/>
                </a:lnTo>
                <a:lnTo>
                  <a:pt x="7862" y="1330"/>
                </a:lnTo>
                <a:lnTo>
                  <a:pt x="7825" y="1315"/>
                </a:lnTo>
                <a:lnTo>
                  <a:pt x="7791" y="1301"/>
                </a:lnTo>
                <a:lnTo>
                  <a:pt x="7583" y="1213"/>
                </a:lnTo>
                <a:lnTo>
                  <a:pt x="7371" y="1125"/>
                </a:lnTo>
                <a:lnTo>
                  <a:pt x="7158" y="1038"/>
                </a:lnTo>
                <a:lnTo>
                  <a:pt x="6943" y="953"/>
                </a:lnTo>
                <a:lnTo>
                  <a:pt x="6836" y="911"/>
                </a:lnTo>
                <a:lnTo>
                  <a:pt x="6727" y="869"/>
                </a:lnTo>
                <a:lnTo>
                  <a:pt x="6618" y="827"/>
                </a:lnTo>
                <a:lnTo>
                  <a:pt x="6508" y="787"/>
                </a:lnTo>
                <a:lnTo>
                  <a:pt x="6400" y="747"/>
                </a:lnTo>
                <a:lnTo>
                  <a:pt x="6290" y="707"/>
                </a:lnTo>
                <a:lnTo>
                  <a:pt x="6180" y="668"/>
                </a:lnTo>
                <a:lnTo>
                  <a:pt x="6070" y="631"/>
                </a:lnTo>
                <a:lnTo>
                  <a:pt x="5959" y="593"/>
                </a:lnTo>
                <a:lnTo>
                  <a:pt x="5848" y="556"/>
                </a:lnTo>
                <a:lnTo>
                  <a:pt x="5737" y="521"/>
                </a:lnTo>
                <a:lnTo>
                  <a:pt x="5626" y="485"/>
                </a:lnTo>
                <a:lnTo>
                  <a:pt x="5515" y="451"/>
                </a:lnTo>
                <a:lnTo>
                  <a:pt x="5404" y="418"/>
                </a:lnTo>
                <a:lnTo>
                  <a:pt x="5292" y="386"/>
                </a:lnTo>
                <a:lnTo>
                  <a:pt x="5181" y="355"/>
                </a:lnTo>
                <a:lnTo>
                  <a:pt x="5069" y="324"/>
                </a:lnTo>
                <a:lnTo>
                  <a:pt x="4958" y="295"/>
                </a:lnTo>
                <a:lnTo>
                  <a:pt x="4846" y="267"/>
                </a:lnTo>
                <a:lnTo>
                  <a:pt x="4735" y="240"/>
                </a:lnTo>
                <a:lnTo>
                  <a:pt x="4623" y="215"/>
                </a:lnTo>
                <a:lnTo>
                  <a:pt x="4511" y="191"/>
                </a:lnTo>
                <a:lnTo>
                  <a:pt x="4400" y="168"/>
                </a:lnTo>
                <a:lnTo>
                  <a:pt x="4287" y="146"/>
                </a:lnTo>
                <a:lnTo>
                  <a:pt x="4234" y="136"/>
                </a:lnTo>
                <a:lnTo>
                  <a:pt x="4162" y="125"/>
                </a:lnTo>
                <a:lnTo>
                  <a:pt x="4075" y="112"/>
                </a:lnTo>
                <a:lnTo>
                  <a:pt x="3975" y="98"/>
                </a:lnTo>
                <a:lnTo>
                  <a:pt x="3865" y="84"/>
                </a:lnTo>
                <a:lnTo>
                  <a:pt x="3749" y="69"/>
                </a:lnTo>
                <a:lnTo>
                  <a:pt x="3627" y="54"/>
                </a:lnTo>
                <a:lnTo>
                  <a:pt x="3504" y="40"/>
                </a:lnTo>
                <a:lnTo>
                  <a:pt x="3381" y="27"/>
                </a:lnTo>
                <a:lnTo>
                  <a:pt x="3262" y="17"/>
                </a:lnTo>
                <a:lnTo>
                  <a:pt x="3148" y="8"/>
                </a:lnTo>
                <a:lnTo>
                  <a:pt x="3043" y="2"/>
                </a:lnTo>
                <a:lnTo>
                  <a:pt x="2994" y="1"/>
                </a:lnTo>
                <a:lnTo>
                  <a:pt x="2949" y="0"/>
                </a:lnTo>
                <a:lnTo>
                  <a:pt x="2908" y="0"/>
                </a:lnTo>
                <a:lnTo>
                  <a:pt x="2869" y="1"/>
                </a:lnTo>
                <a:lnTo>
                  <a:pt x="2834" y="3"/>
                </a:lnTo>
                <a:lnTo>
                  <a:pt x="2806" y="7"/>
                </a:lnTo>
                <a:lnTo>
                  <a:pt x="2780" y="11"/>
                </a:lnTo>
                <a:lnTo>
                  <a:pt x="2761" y="17"/>
                </a:lnTo>
                <a:lnTo>
                  <a:pt x="2724" y="19"/>
                </a:lnTo>
                <a:lnTo>
                  <a:pt x="2689" y="24"/>
                </a:lnTo>
                <a:lnTo>
                  <a:pt x="2655" y="29"/>
                </a:lnTo>
                <a:lnTo>
                  <a:pt x="2620" y="35"/>
                </a:lnTo>
                <a:lnTo>
                  <a:pt x="2586" y="43"/>
                </a:lnTo>
                <a:lnTo>
                  <a:pt x="2552" y="53"/>
                </a:lnTo>
                <a:lnTo>
                  <a:pt x="2518" y="63"/>
                </a:lnTo>
                <a:lnTo>
                  <a:pt x="2486" y="73"/>
                </a:lnTo>
                <a:lnTo>
                  <a:pt x="2454" y="85"/>
                </a:lnTo>
                <a:lnTo>
                  <a:pt x="2423" y="97"/>
                </a:lnTo>
                <a:lnTo>
                  <a:pt x="2393" y="111"/>
                </a:lnTo>
                <a:lnTo>
                  <a:pt x="2363" y="125"/>
                </a:lnTo>
                <a:lnTo>
                  <a:pt x="2333" y="138"/>
                </a:lnTo>
                <a:lnTo>
                  <a:pt x="2306" y="153"/>
                </a:lnTo>
                <a:lnTo>
                  <a:pt x="2278" y="169"/>
                </a:lnTo>
                <a:lnTo>
                  <a:pt x="2252" y="184"/>
                </a:lnTo>
                <a:lnTo>
                  <a:pt x="2218" y="205"/>
                </a:lnTo>
                <a:lnTo>
                  <a:pt x="2187" y="224"/>
                </a:lnTo>
                <a:lnTo>
                  <a:pt x="2158" y="244"/>
                </a:lnTo>
                <a:lnTo>
                  <a:pt x="2132" y="262"/>
                </a:lnTo>
                <a:lnTo>
                  <a:pt x="2108" y="280"/>
                </a:lnTo>
                <a:lnTo>
                  <a:pt x="2086" y="298"/>
                </a:lnTo>
                <a:lnTo>
                  <a:pt x="2065" y="315"/>
                </a:lnTo>
                <a:lnTo>
                  <a:pt x="2046" y="332"/>
                </a:lnTo>
                <a:lnTo>
                  <a:pt x="2007" y="367"/>
                </a:lnTo>
                <a:lnTo>
                  <a:pt x="1968" y="405"/>
                </a:lnTo>
                <a:lnTo>
                  <a:pt x="1927" y="446"/>
                </a:lnTo>
                <a:lnTo>
                  <a:pt x="1878" y="491"/>
                </a:lnTo>
                <a:lnTo>
                  <a:pt x="1866" y="504"/>
                </a:lnTo>
                <a:lnTo>
                  <a:pt x="1853" y="517"/>
                </a:lnTo>
                <a:lnTo>
                  <a:pt x="1838" y="533"/>
                </a:lnTo>
                <a:lnTo>
                  <a:pt x="1823" y="550"/>
                </a:lnTo>
                <a:lnTo>
                  <a:pt x="1790" y="592"/>
                </a:lnTo>
                <a:lnTo>
                  <a:pt x="1754" y="637"/>
                </a:lnTo>
                <a:lnTo>
                  <a:pt x="1717" y="689"/>
                </a:lnTo>
                <a:lnTo>
                  <a:pt x="1679" y="744"/>
                </a:lnTo>
                <a:lnTo>
                  <a:pt x="1639" y="802"/>
                </a:lnTo>
                <a:lnTo>
                  <a:pt x="1600" y="863"/>
                </a:lnTo>
                <a:lnTo>
                  <a:pt x="1561" y="926"/>
                </a:lnTo>
                <a:lnTo>
                  <a:pt x="1524" y="988"/>
                </a:lnTo>
                <a:lnTo>
                  <a:pt x="1488" y="1051"/>
                </a:lnTo>
                <a:lnTo>
                  <a:pt x="1454" y="1111"/>
                </a:lnTo>
                <a:lnTo>
                  <a:pt x="1425" y="1170"/>
                </a:lnTo>
                <a:lnTo>
                  <a:pt x="1398" y="1226"/>
                </a:lnTo>
                <a:lnTo>
                  <a:pt x="1387" y="1252"/>
                </a:lnTo>
                <a:lnTo>
                  <a:pt x="1377" y="1277"/>
                </a:lnTo>
                <a:lnTo>
                  <a:pt x="1367" y="1301"/>
                </a:lnTo>
                <a:lnTo>
                  <a:pt x="1359" y="1323"/>
                </a:lnTo>
                <a:lnTo>
                  <a:pt x="1340" y="1362"/>
                </a:lnTo>
                <a:lnTo>
                  <a:pt x="1320" y="1404"/>
                </a:lnTo>
                <a:lnTo>
                  <a:pt x="1300" y="1449"/>
                </a:lnTo>
                <a:lnTo>
                  <a:pt x="1280" y="1496"/>
                </a:lnTo>
                <a:lnTo>
                  <a:pt x="1261" y="1545"/>
                </a:lnTo>
                <a:lnTo>
                  <a:pt x="1241" y="1596"/>
                </a:lnTo>
                <a:lnTo>
                  <a:pt x="1222" y="1648"/>
                </a:lnTo>
                <a:lnTo>
                  <a:pt x="1204" y="1702"/>
                </a:lnTo>
                <a:lnTo>
                  <a:pt x="1167" y="1808"/>
                </a:lnTo>
                <a:lnTo>
                  <a:pt x="1133" y="1915"/>
                </a:lnTo>
                <a:lnTo>
                  <a:pt x="1101" y="2016"/>
                </a:lnTo>
                <a:lnTo>
                  <a:pt x="1071" y="2110"/>
                </a:lnTo>
                <a:lnTo>
                  <a:pt x="1055" y="2162"/>
                </a:lnTo>
                <a:lnTo>
                  <a:pt x="1039" y="2213"/>
                </a:lnTo>
                <a:lnTo>
                  <a:pt x="1023" y="2264"/>
                </a:lnTo>
                <a:lnTo>
                  <a:pt x="1008" y="2315"/>
                </a:lnTo>
                <a:lnTo>
                  <a:pt x="992" y="2367"/>
                </a:lnTo>
                <a:lnTo>
                  <a:pt x="976" y="2418"/>
                </a:lnTo>
                <a:lnTo>
                  <a:pt x="960" y="2471"/>
                </a:lnTo>
                <a:lnTo>
                  <a:pt x="944" y="2523"/>
                </a:lnTo>
                <a:lnTo>
                  <a:pt x="929" y="2573"/>
                </a:lnTo>
                <a:lnTo>
                  <a:pt x="913" y="2626"/>
                </a:lnTo>
                <a:lnTo>
                  <a:pt x="896" y="2682"/>
                </a:lnTo>
                <a:lnTo>
                  <a:pt x="880" y="2740"/>
                </a:lnTo>
                <a:lnTo>
                  <a:pt x="864" y="2797"/>
                </a:lnTo>
                <a:lnTo>
                  <a:pt x="849" y="2852"/>
                </a:lnTo>
                <a:lnTo>
                  <a:pt x="836" y="2906"/>
                </a:lnTo>
                <a:lnTo>
                  <a:pt x="827" y="2955"/>
                </a:lnTo>
                <a:lnTo>
                  <a:pt x="818" y="2977"/>
                </a:lnTo>
                <a:lnTo>
                  <a:pt x="809" y="3003"/>
                </a:lnTo>
                <a:lnTo>
                  <a:pt x="800" y="3033"/>
                </a:lnTo>
                <a:lnTo>
                  <a:pt x="790" y="3067"/>
                </a:lnTo>
                <a:lnTo>
                  <a:pt x="770" y="3142"/>
                </a:lnTo>
                <a:lnTo>
                  <a:pt x="749" y="3225"/>
                </a:lnTo>
                <a:lnTo>
                  <a:pt x="730" y="3310"/>
                </a:lnTo>
                <a:lnTo>
                  <a:pt x="712" y="3390"/>
                </a:lnTo>
                <a:lnTo>
                  <a:pt x="696" y="3461"/>
                </a:lnTo>
                <a:lnTo>
                  <a:pt x="683" y="3519"/>
                </a:lnTo>
                <a:lnTo>
                  <a:pt x="666" y="3593"/>
                </a:lnTo>
                <a:lnTo>
                  <a:pt x="649" y="3667"/>
                </a:lnTo>
                <a:lnTo>
                  <a:pt x="633" y="3740"/>
                </a:lnTo>
                <a:lnTo>
                  <a:pt x="617" y="3813"/>
                </a:lnTo>
                <a:lnTo>
                  <a:pt x="601" y="3886"/>
                </a:lnTo>
                <a:lnTo>
                  <a:pt x="585" y="3960"/>
                </a:lnTo>
                <a:lnTo>
                  <a:pt x="569" y="4033"/>
                </a:lnTo>
                <a:lnTo>
                  <a:pt x="553" y="4108"/>
                </a:lnTo>
                <a:lnTo>
                  <a:pt x="537" y="4182"/>
                </a:lnTo>
                <a:lnTo>
                  <a:pt x="522" y="4256"/>
                </a:lnTo>
                <a:lnTo>
                  <a:pt x="506" y="4330"/>
                </a:lnTo>
                <a:lnTo>
                  <a:pt x="491" y="4406"/>
                </a:lnTo>
                <a:lnTo>
                  <a:pt x="476" y="4483"/>
                </a:lnTo>
                <a:lnTo>
                  <a:pt x="461" y="4559"/>
                </a:lnTo>
                <a:lnTo>
                  <a:pt x="447" y="4636"/>
                </a:lnTo>
                <a:lnTo>
                  <a:pt x="433" y="4714"/>
                </a:lnTo>
                <a:lnTo>
                  <a:pt x="419" y="4791"/>
                </a:lnTo>
                <a:lnTo>
                  <a:pt x="405" y="4868"/>
                </a:lnTo>
                <a:lnTo>
                  <a:pt x="392" y="4946"/>
                </a:lnTo>
                <a:lnTo>
                  <a:pt x="380" y="5024"/>
                </a:lnTo>
                <a:lnTo>
                  <a:pt x="367" y="5100"/>
                </a:lnTo>
                <a:lnTo>
                  <a:pt x="356" y="5177"/>
                </a:lnTo>
                <a:lnTo>
                  <a:pt x="346" y="5253"/>
                </a:lnTo>
                <a:lnTo>
                  <a:pt x="335" y="5328"/>
                </a:lnTo>
                <a:lnTo>
                  <a:pt x="320" y="5442"/>
                </a:lnTo>
                <a:lnTo>
                  <a:pt x="304" y="5555"/>
                </a:lnTo>
                <a:lnTo>
                  <a:pt x="289" y="5668"/>
                </a:lnTo>
                <a:lnTo>
                  <a:pt x="275" y="5781"/>
                </a:lnTo>
                <a:lnTo>
                  <a:pt x="259" y="5896"/>
                </a:lnTo>
                <a:lnTo>
                  <a:pt x="244" y="6009"/>
                </a:lnTo>
                <a:lnTo>
                  <a:pt x="229" y="6124"/>
                </a:lnTo>
                <a:lnTo>
                  <a:pt x="214" y="6238"/>
                </a:lnTo>
                <a:lnTo>
                  <a:pt x="199" y="6352"/>
                </a:lnTo>
                <a:lnTo>
                  <a:pt x="185" y="6467"/>
                </a:lnTo>
                <a:lnTo>
                  <a:pt x="173" y="6581"/>
                </a:lnTo>
                <a:lnTo>
                  <a:pt x="160" y="6697"/>
                </a:lnTo>
                <a:lnTo>
                  <a:pt x="148" y="6811"/>
                </a:lnTo>
                <a:lnTo>
                  <a:pt x="137" y="6927"/>
                </a:lnTo>
                <a:lnTo>
                  <a:pt x="127" y="7042"/>
                </a:lnTo>
                <a:lnTo>
                  <a:pt x="119" y="7158"/>
                </a:lnTo>
                <a:lnTo>
                  <a:pt x="105" y="7319"/>
                </a:lnTo>
                <a:lnTo>
                  <a:pt x="92" y="7481"/>
                </a:lnTo>
                <a:lnTo>
                  <a:pt x="79" y="7643"/>
                </a:lnTo>
                <a:lnTo>
                  <a:pt x="65" y="7805"/>
                </a:lnTo>
                <a:lnTo>
                  <a:pt x="54" y="7967"/>
                </a:lnTo>
                <a:lnTo>
                  <a:pt x="42" y="8130"/>
                </a:lnTo>
                <a:lnTo>
                  <a:pt x="31" y="8293"/>
                </a:lnTo>
                <a:lnTo>
                  <a:pt x="22" y="8456"/>
                </a:lnTo>
                <a:lnTo>
                  <a:pt x="14" y="8619"/>
                </a:lnTo>
                <a:lnTo>
                  <a:pt x="8" y="8782"/>
                </a:lnTo>
                <a:lnTo>
                  <a:pt x="3" y="8946"/>
                </a:lnTo>
                <a:lnTo>
                  <a:pt x="0" y="9109"/>
                </a:lnTo>
                <a:lnTo>
                  <a:pt x="0" y="9190"/>
                </a:lnTo>
                <a:lnTo>
                  <a:pt x="0" y="9273"/>
                </a:lnTo>
                <a:lnTo>
                  <a:pt x="1" y="9354"/>
                </a:lnTo>
                <a:lnTo>
                  <a:pt x="2" y="9437"/>
                </a:lnTo>
                <a:lnTo>
                  <a:pt x="3" y="9518"/>
                </a:lnTo>
                <a:lnTo>
                  <a:pt x="7" y="9599"/>
                </a:lnTo>
                <a:lnTo>
                  <a:pt x="10" y="9681"/>
                </a:lnTo>
                <a:lnTo>
                  <a:pt x="14" y="9763"/>
                </a:lnTo>
                <a:lnTo>
                  <a:pt x="21" y="9885"/>
                </a:lnTo>
                <a:lnTo>
                  <a:pt x="27" y="10006"/>
                </a:lnTo>
                <a:lnTo>
                  <a:pt x="34" y="10128"/>
                </a:lnTo>
                <a:lnTo>
                  <a:pt x="41" y="10249"/>
                </a:lnTo>
                <a:lnTo>
                  <a:pt x="47" y="10369"/>
                </a:lnTo>
                <a:lnTo>
                  <a:pt x="54" y="10490"/>
                </a:lnTo>
                <a:lnTo>
                  <a:pt x="61" y="10611"/>
                </a:lnTo>
                <a:lnTo>
                  <a:pt x="68" y="10731"/>
                </a:lnTo>
                <a:lnTo>
                  <a:pt x="74" y="10851"/>
                </a:lnTo>
                <a:lnTo>
                  <a:pt x="82" y="10971"/>
                </a:lnTo>
                <a:lnTo>
                  <a:pt x="90" y="11091"/>
                </a:lnTo>
                <a:lnTo>
                  <a:pt x="98" y="11213"/>
                </a:lnTo>
                <a:lnTo>
                  <a:pt x="108" y="11333"/>
                </a:lnTo>
                <a:lnTo>
                  <a:pt x="117" y="11454"/>
                </a:lnTo>
                <a:lnTo>
                  <a:pt x="127" y="11575"/>
                </a:lnTo>
                <a:lnTo>
                  <a:pt x="138" y="11697"/>
                </a:lnTo>
                <a:lnTo>
                  <a:pt x="149" y="11811"/>
                </a:lnTo>
                <a:lnTo>
                  <a:pt x="160" y="11926"/>
                </a:lnTo>
                <a:lnTo>
                  <a:pt x="172" y="12040"/>
                </a:lnTo>
                <a:lnTo>
                  <a:pt x="184" y="12154"/>
                </a:lnTo>
                <a:lnTo>
                  <a:pt x="197" y="12269"/>
                </a:lnTo>
                <a:lnTo>
                  <a:pt x="209" y="12383"/>
                </a:lnTo>
                <a:lnTo>
                  <a:pt x="223" y="12498"/>
                </a:lnTo>
                <a:lnTo>
                  <a:pt x="237" y="12611"/>
                </a:lnTo>
                <a:lnTo>
                  <a:pt x="252" y="12725"/>
                </a:lnTo>
                <a:lnTo>
                  <a:pt x="267" y="12839"/>
                </a:lnTo>
                <a:lnTo>
                  <a:pt x="281" y="12953"/>
                </a:lnTo>
                <a:lnTo>
                  <a:pt x="298" y="13066"/>
                </a:lnTo>
                <a:lnTo>
                  <a:pt x="314" y="13180"/>
                </a:lnTo>
                <a:lnTo>
                  <a:pt x="331" y="13293"/>
                </a:lnTo>
                <a:lnTo>
                  <a:pt x="349" y="13406"/>
                </a:lnTo>
                <a:lnTo>
                  <a:pt x="366" y="13519"/>
                </a:lnTo>
                <a:lnTo>
                  <a:pt x="398" y="13707"/>
                </a:lnTo>
                <a:lnTo>
                  <a:pt x="433" y="13905"/>
                </a:lnTo>
                <a:lnTo>
                  <a:pt x="470" y="14110"/>
                </a:lnTo>
                <a:lnTo>
                  <a:pt x="511" y="14322"/>
                </a:lnTo>
                <a:lnTo>
                  <a:pt x="555" y="14538"/>
                </a:lnTo>
                <a:lnTo>
                  <a:pt x="602" y="14757"/>
                </a:lnTo>
                <a:lnTo>
                  <a:pt x="650" y="14979"/>
                </a:lnTo>
                <a:lnTo>
                  <a:pt x="701" y="15200"/>
                </a:lnTo>
                <a:lnTo>
                  <a:pt x="729" y="15311"/>
                </a:lnTo>
                <a:lnTo>
                  <a:pt x="755" y="15420"/>
                </a:lnTo>
                <a:lnTo>
                  <a:pt x="784" y="15530"/>
                </a:lnTo>
                <a:lnTo>
                  <a:pt x="811" y="15639"/>
                </a:lnTo>
                <a:lnTo>
                  <a:pt x="840" y="15747"/>
                </a:lnTo>
                <a:lnTo>
                  <a:pt x="870" y="15854"/>
                </a:lnTo>
                <a:lnTo>
                  <a:pt x="899" y="15959"/>
                </a:lnTo>
                <a:lnTo>
                  <a:pt x="929" y="16064"/>
                </a:lnTo>
                <a:lnTo>
                  <a:pt x="960" y="16165"/>
                </a:lnTo>
                <a:lnTo>
                  <a:pt x="991" y="16266"/>
                </a:lnTo>
                <a:lnTo>
                  <a:pt x="1022" y="16365"/>
                </a:lnTo>
                <a:lnTo>
                  <a:pt x="1054" y="16461"/>
                </a:lnTo>
                <a:lnTo>
                  <a:pt x="1086" y="16556"/>
                </a:lnTo>
                <a:lnTo>
                  <a:pt x="1119" y="16646"/>
                </a:lnTo>
                <a:lnTo>
                  <a:pt x="1152" y="16735"/>
                </a:lnTo>
                <a:lnTo>
                  <a:pt x="1185" y="16821"/>
                </a:lnTo>
                <a:lnTo>
                  <a:pt x="1225" y="16920"/>
                </a:lnTo>
                <a:lnTo>
                  <a:pt x="1267" y="17017"/>
                </a:lnTo>
                <a:lnTo>
                  <a:pt x="1288" y="17064"/>
                </a:lnTo>
                <a:lnTo>
                  <a:pt x="1310" y="17111"/>
                </a:lnTo>
                <a:lnTo>
                  <a:pt x="1332" y="17156"/>
                </a:lnTo>
                <a:lnTo>
                  <a:pt x="1354" y="17202"/>
                </a:lnTo>
                <a:lnTo>
                  <a:pt x="1377" y="17247"/>
                </a:lnTo>
                <a:lnTo>
                  <a:pt x="1399" y="17290"/>
                </a:lnTo>
                <a:lnTo>
                  <a:pt x="1423" y="17334"/>
                </a:lnTo>
                <a:lnTo>
                  <a:pt x="1447" y="17376"/>
                </a:lnTo>
                <a:lnTo>
                  <a:pt x="1471" y="17417"/>
                </a:lnTo>
                <a:lnTo>
                  <a:pt x="1496" y="17459"/>
                </a:lnTo>
                <a:lnTo>
                  <a:pt x="1521" y="17499"/>
                </a:lnTo>
                <a:lnTo>
                  <a:pt x="1546" y="17538"/>
                </a:lnTo>
                <a:lnTo>
                  <a:pt x="1572" y="17576"/>
                </a:lnTo>
                <a:lnTo>
                  <a:pt x="1598" y="17614"/>
                </a:lnTo>
                <a:lnTo>
                  <a:pt x="1625" y="17651"/>
                </a:lnTo>
                <a:lnTo>
                  <a:pt x="1652" y="17687"/>
                </a:lnTo>
                <a:lnTo>
                  <a:pt x="1680" y="17722"/>
                </a:lnTo>
                <a:lnTo>
                  <a:pt x="1707" y="17756"/>
                </a:lnTo>
                <a:lnTo>
                  <a:pt x="1736" y="17789"/>
                </a:lnTo>
                <a:lnTo>
                  <a:pt x="1764" y="17822"/>
                </a:lnTo>
                <a:lnTo>
                  <a:pt x="1794" y="17853"/>
                </a:lnTo>
                <a:lnTo>
                  <a:pt x="1824" y="17884"/>
                </a:lnTo>
                <a:lnTo>
                  <a:pt x="1854" y="17914"/>
                </a:lnTo>
                <a:lnTo>
                  <a:pt x="1885" y="17943"/>
                </a:lnTo>
                <a:lnTo>
                  <a:pt x="1917" y="17970"/>
                </a:lnTo>
                <a:lnTo>
                  <a:pt x="1947" y="17998"/>
                </a:lnTo>
                <a:lnTo>
                  <a:pt x="1980" y="18023"/>
                </a:lnTo>
                <a:lnTo>
                  <a:pt x="2013" y="18048"/>
                </a:lnTo>
                <a:lnTo>
                  <a:pt x="2052" y="18075"/>
                </a:lnTo>
                <a:lnTo>
                  <a:pt x="2091" y="18102"/>
                </a:lnTo>
                <a:lnTo>
                  <a:pt x="2132" y="18127"/>
                </a:lnTo>
                <a:lnTo>
                  <a:pt x="2173" y="18151"/>
                </a:lnTo>
                <a:lnTo>
                  <a:pt x="2215" y="18174"/>
                </a:lnTo>
                <a:lnTo>
                  <a:pt x="2259" y="18194"/>
                </a:lnTo>
                <a:lnTo>
                  <a:pt x="2303" y="18214"/>
                </a:lnTo>
                <a:lnTo>
                  <a:pt x="2349" y="18232"/>
                </a:lnTo>
                <a:lnTo>
                  <a:pt x="2397" y="18249"/>
                </a:lnTo>
                <a:lnTo>
                  <a:pt x="2446" y="18264"/>
                </a:lnTo>
                <a:lnTo>
                  <a:pt x="2497" y="18277"/>
                </a:lnTo>
                <a:lnTo>
                  <a:pt x="2549" y="18287"/>
                </a:lnTo>
                <a:lnTo>
                  <a:pt x="2576" y="18292"/>
                </a:lnTo>
                <a:lnTo>
                  <a:pt x="2603" y="18296"/>
                </a:lnTo>
                <a:lnTo>
                  <a:pt x="2631" y="18300"/>
                </a:lnTo>
                <a:lnTo>
                  <a:pt x="2658" y="18303"/>
                </a:lnTo>
                <a:lnTo>
                  <a:pt x="2687" y="18305"/>
                </a:lnTo>
                <a:lnTo>
                  <a:pt x="2716" y="18308"/>
                </a:lnTo>
                <a:lnTo>
                  <a:pt x="2745" y="18309"/>
                </a:lnTo>
                <a:lnTo>
                  <a:pt x="2776" y="18309"/>
                </a:lnTo>
                <a:lnTo>
                  <a:pt x="2835" y="18310"/>
                </a:lnTo>
                <a:lnTo>
                  <a:pt x="2896" y="18310"/>
                </a:lnTo>
                <a:lnTo>
                  <a:pt x="2957" y="18309"/>
                </a:lnTo>
                <a:lnTo>
                  <a:pt x="3017" y="18308"/>
                </a:lnTo>
                <a:lnTo>
                  <a:pt x="3079" y="18305"/>
                </a:lnTo>
                <a:lnTo>
                  <a:pt x="3140" y="18303"/>
                </a:lnTo>
                <a:lnTo>
                  <a:pt x="3200" y="18300"/>
                </a:lnTo>
                <a:lnTo>
                  <a:pt x="3262" y="18296"/>
                </a:lnTo>
                <a:lnTo>
                  <a:pt x="3323" y="18292"/>
                </a:lnTo>
                <a:lnTo>
                  <a:pt x="3384" y="18287"/>
                </a:lnTo>
                <a:lnTo>
                  <a:pt x="3444" y="18283"/>
                </a:lnTo>
                <a:lnTo>
                  <a:pt x="3505" y="18277"/>
                </a:lnTo>
                <a:lnTo>
                  <a:pt x="3565" y="18271"/>
                </a:lnTo>
                <a:lnTo>
                  <a:pt x="3625" y="18264"/>
                </a:lnTo>
                <a:lnTo>
                  <a:pt x="3686" y="18257"/>
                </a:lnTo>
                <a:lnTo>
                  <a:pt x="3745" y="18250"/>
                </a:lnTo>
                <a:lnTo>
                  <a:pt x="3829" y="18240"/>
                </a:lnTo>
                <a:lnTo>
                  <a:pt x="3912" y="18230"/>
                </a:lnTo>
                <a:lnTo>
                  <a:pt x="3995" y="18218"/>
                </a:lnTo>
                <a:lnTo>
                  <a:pt x="4076" y="18206"/>
                </a:lnTo>
                <a:lnTo>
                  <a:pt x="4157" y="18192"/>
                </a:lnTo>
                <a:lnTo>
                  <a:pt x="4236" y="18178"/>
                </a:lnTo>
                <a:lnTo>
                  <a:pt x="4316" y="18165"/>
                </a:lnTo>
                <a:lnTo>
                  <a:pt x="4395" y="18150"/>
                </a:lnTo>
                <a:lnTo>
                  <a:pt x="4473" y="18134"/>
                </a:lnTo>
                <a:lnTo>
                  <a:pt x="4549" y="18118"/>
                </a:lnTo>
                <a:lnTo>
                  <a:pt x="4627" y="18101"/>
                </a:lnTo>
                <a:lnTo>
                  <a:pt x="4704" y="18083"/>
                </a:lnTo>
                <a:lnTo>
                  <a:pt x="4779" y="18066"/>
                </a:lnTo>
                <a:lnTo>
                  <a:pt x="4855" y="18048"/>
                </a:lnTo>
                <a:lnTo>
                  <a:pt x="4931" y="18028"/>
                </a:lnTo>
                <a:lnTo>
                  <a:pt x="5006" y="18009"/>
                </a:lnTo>
                <a:lnTo>
                  <a:pt x="5156" y="17969"/>
                </a:lnTo>
                <a:lnTo>
                  <a:pt x="5305" y="17927"/>
                </a:lnTo>
                <a:lnTo>
                  <a:pt x="5455" y="17882"/>
                </a:lnTo>
                <a:lnTo>
                  <a:pt x="5603" y="17836"/>
                </a:lnTo>
                <a:lnTo>
                  <a:pt x="5753" y="17789"/>
                </a:lnTo>
                <a:lnTo>
                  <a:pt x="5904" y="17741"/>
                </a:lnTo>
                <a:lnTo>
                  <a:pt x="6056" y="17691"/>
                </a:lnTo>
                <a:lnTo>
                  <a:pt x="6211" y="17639"/>
                </a:lnTo>
                <a:lnTo>
                  <a:pt x="6273" y="17619"/>
                </a:lnTo>
                <a:lnTo>
                  <a:pt x="6368" y="17586"/>
                </a:lnTo>
                <a:lnTo>
                  <a:pt x="6483" y="17544"/>
                </a:lnTo>
                <a:lnTo>
                  <a:pt x="6608" y="17501"/>
                </a:lnTo>
                <a:lnTo>
                  <a:pt x="6729" y="17456"/>
                </a:lnTo>
                <a:lnTo>
                  <a:pt x="6837" y="17415"/>
                </a:lnTo>
                <a:lnTo>
                  <a:pt x="6881" y="17398"/>
                </a:lnTo>
                <a:lnTo>
                  <a:pt x="6917" y="17382"/>
                </a:lnTo>
                <a:lnTo>
                  <a:pt x="6943" y="17369"/>
                </a:lnTo>
                <a:lnTo>
                  <a:pt x="6959" y="17361"/>
                </a:lnTo>
                <a:lnTo>
                  <a:pt x="6994" y="17351"/>
                </a:lnTo>
                <a:lnTo>
                  <a:pt x="7046" y="17333"/>
                </a:lnTo>
                <a:lnTo>
                  <a:pt x="7116" y="17308"/>
                </a:lnTo>
                <a:lnTo>
                  <a:pt x="7200" y="17277"/>
                </a:lnTo>
                <a:lnTo>
                  <a:pt x="7294" y="17240"/>
                </a:lnTo>
                <a:lnTo>
                  <a:pt x="7397" y="17200"/>
                </a:lnTo>
                <a:lnTo>
                  <a:pt x="7507" y="17156"/>
                </a:lnTo>
                <a:lnTo>
                  <a:pt x="7621" y="17112"/>
                </a:lnTo>
                <a:lnTo>
                  <a:pt x="7734" y="17066"/>
                </a:lnTo>
                <a:lnTo>
                  <a:pt x="7846" y="17021"/>
                </a:lnTo>
                <a:lnTo>
                  <a:pt x="7955" y="16977"/>
                </a:lnTo>
                <a:lnTo>
                  <a:pt x="8057" y="16937"/>
                </a:lnTo>
                <a:lnTo>
                  <a:pt x="8148" y="16899"/>
                </a:lnTo>
                <a:lnTo>
                  <a:pt x="8228" y="16867"/>
                </a:lnTo>
                <a:lnTo>
                  <a:pt x="8295" y="16841"/>
                </a:lnTo>
                <a:lnTo>
                  <a:pt x="8344" y="16821"/>
                </a:lnTo>
                <a:lnTo>
                  <a:pt x="8396" y="16799"/>
                </a:lnTo>
                <a:lnTo>
                  <a:pt x="8454" y="16778"/>
                </a:lnTo>
                <a:lnTo>
                  <a:pt x="8513" y="16755"/>
                </a:lnTo>
                <a:lnTo>
                  <a:pt x="8574" y="16731"/>
                </a:lnTo>
                <a:lnTo>
                  <a:pt x="8633" y="16707"/>
                </a:lnTo>
                <a:lnTo>
                  <a:pt x="8690" y="16682"/>
                </a:lnTo>
                <a:lnTo>
                  <a:pt x="8744" y="16658"/>
                </a:lnTo>
                <a:lnTo>
                  <a:pt x="8792" y="16633"/>
                </a:lnTo>
                <a:lnTo>
                  <a:pt x="8829" y="16621"/>
                </a:lnTo>
                <a:lnTo>
                  <a:pt x="8872" y="16605"/>
                </a:lnTo>
                <a:lnTo>
                  <a:pt x="8918" y="16587"/>
                </a:lnTo>
                <a:lnTo>
                  <a:pt x="8965" y="16565"/>
                </a:lnTo>
                <a:lnTo>
                  <a:pt x="9013" y="16543"/>
                </a:lnTo>
                <a:lnTo>
                  <a:pt x="9059" y="16522"/>
                </a:lnTo>
                <a:lnTo>
                  <a:pt x="9100" y="16502"/>
                </a:lnTo>
                <a:lnTo>
                  <a:pt x="9137" y="16485"/>
                </a:lnTo>
                <a:lnTo>
                  <a:pt x="9178" y="16465"/>
                </a:lnTo>
                <a:lnTo>
                  <a:pt x="9220" y="16447"/>
                </a:lnTo>
                <a:lnTo>
                  <a:pt x="9263" y="16429"/>
                </a:lnTo>
                <a:lnTo>
                  <a:pt x="9304" y="16409"/>
                </a:lnTo>
                <a:lnTo>
                  <a:pt x="9346" y="16391"/>
                </a:lnTo>
                <a:lnTo>
                  <a:pt x="9388" y="16371"/>
                </a:lnTo>
                <a:lnTo>
                  <a:pt x="9430" y="16352"/>
                </a:lnTo>
                <a:lnTo>
                  <a:pt x="9471" y="16331"/>
                </a:lnTo>
                <a:lnTo>
                  <a:pt x="9550" y="16292"/>
                </a:lnTo>
                <a:lnTo>
                  <a:pt x="9633" y="16254"/>
                </a:lnTo>
                <a:lnTo>
                  <a:pt x="9720" y="16214"/>
                </a:lnTo>
                <a:lnTo>
                  <a:pt x="9807" y="16173"/>
                </a:lnTo>
                <a:lnTo>
                  <a:pt x="9894" y="16132"/>
                </a:lnTo>
                <a:lnTo>
                  <a:pt x="9978" y="16091"/>
                </a:lnTo>
                <a:lnTo>
                  <a:pt x="10018" y="16069"/>
                </a:lnTo>
                <a:lnTo>
                  <a:pt x="10057" y="16048"/>
                </a:lnTo>
                <a:lnTo>
                  <a:pt x="10093" y="16026"/>
                </a:lnTo>
                <a:lnTo>
                  <a:pt x="10129" y="16004"/>
                </a:lnTo>
                <a:lnTo>
                  <a:pt x="10153" y="15994"/>
                </a:lnTo>
                <a:lnTo>
                  <a:pt x="10184" y="15979"/>
                </a:lnTo>
                <a:lnTo>
                  <a:pt x="10220" y="15962"/>
                </a:lnTo>
                <a:lnTo>
                  <a:pt x="10263" y="15939"/>
                </a:lnTo>
                <a:lnTo>
                  <a:pt x="10363" y="15886"/>
                </a:lnTo>
                <a:lnTo>
                  <a:pt x="10482" y="15821"/>
                </a:lnTo>
                <a:lnTo>
                  <a:pt x="10614" y="15748"/>
                </a:lnTo>
                <a:lnTo>
                  <a:pt x="10756" y="15669"/>
                </a:lnTo>
                <a:lnTo>
                  <a:pt x="10903" y="15584"/>
                </a:lnTo>
                <a:lnTo>
                  <a:pt x="11053" y="15498"/>
                </a:lnTo>
                <a:lnTo>
                  <a:pt x="11202" y="15411"/>
                </a:lnTo>
                <a:lnTo>
                  <a:pt x="11344" y="15328"/>
                </a:lnTo>
                <a:lnTo>
                  <a:pt x="11477" y="15249"/>
                </a:lnTo>
                <a:lnTo>
                  <a:pt x="11597" y="15176"/>
                </a:lnTo>
                <a:lnTo>
                  <a:pt x="11700" y="15111"/>
                </a:lnTo>
                <a:lnTo>
                  <a:pt x="11781" y="15060"/>
                </a:lnTo>
                <a:lnTo>
                  <a:pt x="11813" y="15038"/>
                </a:lnTo>
                <a:lnTo>
                  <a:pt x="11838" y="15021"/>
                </a:lnTo>
                <a:lnTo>
                  <a:pt x="11857" y="15007"/>
                </a:lnTo>
                <a:lnTo>
                  <a:pt x="11867" y="14997"/>
                </a:lnTo>
                <a:lnTo>
                  <a:pt x="11879" y="14991"/>
                </a:lnTo>
                <a:lnTo>
                  <a:pt x="11898" y="14982"/>
                </a:lnTo>
                <a:lnTo>
                  <a:pt x="11919" y="14970"/>
                </a:lnTo>
                <a:lnTo>
                  <a:pt x="11947" y="14954"/>
                </a:lnTo>
                <a:lnTo>
                  <a:pt x="12012" y="14913"/>
                </a:lnTo>
                <a:lnTo>
                  <a:pt x="12090" y="14864"/>
                </a:lnTo>
                <a:lnTo>
                  <a:pt x="12179" y="14806"/>
                </a:lnTo>
                <a:lnTo>
                  <a:pt x="12276" y="14741"/>
                </a:lnTo>
                <a:lnTo>
                  <a:pt x="12379" y="14672"/>
                </a:lnTo>
                <a:lnTo>
                  <a:pt x="12485" y="14600"/>
                </a:lnTo>
                <a:lnTo>
                  <a:pt x="12590" y="14528"/>
                </a:lnTo>
                <a:lnTo>
                  <a:pt x="12694" y="14457"/>
                </a:lnTo>
                <a:lnTo>
                  <a:pt x="12791" y="14388"/>
                </a:lnTo>
                <a:lnTo>
                  <a:pt x="12883" y="14324"/>
                </a:lnTo>
                <a:lnTo>
                  <a:pt x="12963" y="14267"/>
                </a:lnTo>
                <a:lnTo>
                  <a:pt x="13031" y="14218"/>
                </a:lnTo>
                <a:lnTo>
                  <a:pt x="13083" y="14179"/>
                </a:lnTo>
                <a:lnTo>
                  <a:pt x="13116" y="14152"/>
                </a:lnTo>
                <a:lnTo>
                  <a:pt x="13131" y="14143"/>
                </a:lnTo>
                <a:lnTo>
                  <a:pt x="13152" y="14131"/>
                </a:lnTo>
                <a:lnTo>
                  <a:pt x="13179" y="14112"/>
                </a:lnTo>
                <a:lnTo>
                  <a:pt x="13212" y="14088"/>
                </a:lnTo>
                <a:lnTo>
                  <a:pt x="13294" y="14030"/>
                </a:lnTo>
                <a:lnTo>
                  <a:pt x="13392" y="13958"/>
                </a:lnTo>
                <a:lnTo>
                  <a:pt x="13505" y="13873"/>
                </a:lnTo>
                <a:lnTo>
                  <a:pt x="13628" y="13779"/>
                </a:lnTo>
                <a:lnTo>
                  <a:pt x="13758" y="13680"/>
                </a:lnTo>
                <a:lnTo>
                  <a:pt x="13891" y="13578"/>
                </a:lnTo>
                <a:lnTo>
                  <a:pt x="14024" y="13475"/>
                </a:lnTo>
                <a:lnTo>
                  <a:pt x="14153" y="13374"/>
                </a:lnTo>
                <a:lnTo>
                  <a:pt x="14274" y="13278"/>
                </a:lnTo>
                <a:lnTo>
                  <a:pt x="14385" y="13190"/>
                </a:lnTo>
                <a:lnTo>
                  <a:pt x="14481" y="13112"/>
                </a:lnTo>
                <a:lnTo>
                  <a:pt x="14559" y="13048"/>
                </a:lnTo>
                <a:lnTo>
                  <a:pt x="14590" y="13022"/>
                </a:lnTo>
                <a:lnTo>
                  <a:pt x="14615" y="13000"/>
                </a:lnTo>
                <a:lnTo>
                  <a:pt x="14634" y="12982"/>
                </a:lnTo>
                <a:lnTo>
                  <a:pt x="14645" y="12970"/>
                </a:lnTo>
                <a:lnTo>
                  <a:pt x="14658" y="12963"/>
                </a:lnTo>
                <a:lnTo>
                  <a:pt x="14673" y="12954"/>
                </a:lnTo>
                <a:lnTo>
                  <a:pt x="14690" y="12942"/>
                </a:lnTo>
                <a:lnTo>
                  <a:pt x="14708" y="12928"/>
                </a:lnTo>
                <a:lnTo>
                  <a:pt x="14751" y="12895"/>
                </a:lnTo>
                <a:lnTo>
                  <a:pt x="14802" y="12854"/>
                </a:lnTo>
                <a:lnTo>
                  <a:pt x="14857" y="12807"/>
                </a:lnTo>
                <a:lnTo>
                  <a:pt x="14917" y="12756"/>
                </a:lnTo>
                <a:lnTo>
                  <a:pt x="14979" y="12701"/>
                </a:lnTo>
                <a:lnTo>
                  <a:pt x="15044" y="12645"/>
                </a:lnTo>
                <a:lnTo>
                  <a:pt x="15110" y="12587"/>
                </a:lnTo>
                <a:lnTo>
                  <a:pt x="15175" y="12530"/>
                </a:lnTo>
                <a:lnTo>
                  <a:pt x="15238" y="12475"/>
                </a:lnTo>
                <a:lnTo>
                  <a:pt x="15298" y="12421"/>
                </a:lnTo>
                <a:lnTo>
                  <a:pt x="15354" y="12372"/>
                </a:lnTo>
                <a:lnTo>
                  <a:pt x="15405" y="12328"/>
                </a:lnTo>
                <a:lnTo>
                  <a:pt x="15451" y="12291"/>
                </a:lnTo>
                <a:lnTo>
                  <a:pt x="15487" y="12261"/>
                </a:lnTo>
                <a:lnTo>
                  <a:pt x="15508" y="12245"/>
                </a:lnTo>
                <a:lnTo>
                  <a:pt x="15520" y="12233"/>
                </a:lnTo>
                <a:lnTo>
                  <a:pt x="15534" y="12220"/>
                </a:lnTo>
                <a:lnTo>
                  <a:pt x="15555" y="12200"/>
                </a:lnTo>
                <a:lnTo>
                  <a:pt x="15765" y="12013"/>
                </a:lnTo>
                <a:lnTo>
                  <a:pt x="15798" y="11979"/>
                </a:lnTo>
                <a:lnTo>
                  <a:pt x="15830" y="11947"/>
                </a:lnTo>
                <a:lnTo>
                  <a:pt x="15863" y="11915"/>
                </a:lnTo>
                <a:lnTo>
                  <a:pt x="15895" y="11884"/>
                </a:lnTo>
                <a:lnTo>
                  <a:pt x="15927" y="11853"/>
                </a:lnTo>
                <a:lnTo>
                  <a:pt x="15959" y="11823"/>
                </a:lnTo>
                <a:lnTo>
                  <a:pt x="15992" y="11790"/>
                </a:lnTo>
                <a:lnTo>
                  <a:pt x="16025" y="11758"/>
                </a:lnTo>
                <a:lnTo>
                  <a:pt x="16052" y="11733"/>
                </a:lnTo>
                <a:lnTo>
                  <a:pt x="16089" y="11696"/>
                </a:lnTo>
                <a:lnTo>
                  <a:pt x="16136" y="11649"/>
                </a:lnTo>
                <a:lnTo>
                  <a:pt x="16190" y="11595"/>
                </a:lnTo>
                <a:lnTo>
                  <a:pt x="16248" y="11535"/>
                </a:lnTo>
                <a:lnTo>
                  <a:pt x="16311" y="11470"/>
                </a:lnTo>
                <a:lnTo>
                  <a:pt x="16377" y="11403"/>
                </a:lnTo>
                <a:lnTo>
                  <a:pt x="16443" y="11335"/>
                </a:lnTo>
                <a:lnTo>
                  <a:pt x="16508" y="11268"/>
                </a:lnTo>
                <a:lnTo>
                  <a:pt x="16571" y="11202"/>
                </a:lnTo>
                <a:lnTo>
                  <a:pt x="16629" y="11140"/>
                </a:lnTo>
                <a:lnTo>
                  <a:pt x="16681" y="11084"/>
                </a:lnTo>
                <a:lnTo>
                  <a:pt x="16726" y="11036"/>
                </a:lnTo>
                <a:lnTo>
                  <a:pt x="16761" y="10997"/>
                </a:lnTo>
                <a:lnTo>
                  <a:pt x="16786" y="10969"/>
                </a:lnTo>
                <a:lnTo>
                  <a:pt x="16797" y="10953"/>
                </a:lnTo>
                <a:lnTo>
                  <a:pt x="16818" y="10935"/>
                </a:lnTo>
                <a:lnTo>
                  <a:pt x="16837" y="10915"/>
                </a:lnTo>
                <a:lnTo>
                  <a:pt x="16856" y="10896"/>
                </a:lnTo>
                <a:lnTo>
                  <a:pt x="16874" y="10875"/>
                </a:lnTo>
                <a:lnTo>
                  <a:pt x="16908" y="10833"/>
                </a:lnTo>
                <a:lnTo>
                  <a:pt x="16943" y="10789"/>
                </a:lnTo>
                <a:lnTo>
                  <a:pt x="17006" y="10707"/>
                </a:lnTo>
                <a:lnTo>
                  <a:pt x="17067" y="10626"/>
                </a:lnTo>
                <a:lnTo>
                  <a:pt x="17128" y="10543"/>
                </a:lnTo>
                <a:lnTo>
                  <a:pt x="17185" y="10462"/>
                </a:lnTo>
                <a:lnTo>
                  <a:pt x="17214" y="10421"/>
                </a:lnTo>
                <a:lnTo>
                  <a:pt x="17241" y="10379"/>
                </a:lnTo>
                <a:lnTo>
                  <a:pt x="17269" y="10337"/>
                </a:lnTo>
                <a:lnTo>
                  <a:pt x="17295" y="10296"/>
                </a:lnTo>
                <a:lnTo>
                  <a:pt x="17321" y="10254"/>
                </a:lnTo>
                <a:lnTo>
                  <a:pt x="17347" y="10211"/>
                </a:lnTo>
                <a:lnTo>
                  <a:pt x="17372" y="10169"/>
                </a:lnTo>
                <a:lnTo>
                  <a:pt x="17396" y="10125"/>
                </a:lnTo>
                <a:lnTo>
                  <a:pt x="17419" y="10081"/>
                </a:lnTo>
                <a:lnTo>
                  <a:pt x="17442" y="10037"/>
                </a:lnTo>
                <a:lnTo>
                  <a:pt x="17463" y="9992"/>
                </a:lnTo>
                <a:lnTo>
                  <a:pt x="17485" y="9946"/>
                </a:lnTo>
                <a:lnTo>
                  <a:pt x="17505" y="9900"/>
                </a:lnTo>
                <a:lnTo>
                  <a:pt x="17524" y="9853"/>
                </a:lnTo>
                <a:lnTo>
                  <a:pt x="17543" y="9805"/>
                </a:lnTo>
                <a:lnTo>
                  <a:pt x="17561" y="9757"/>
                </a:lnTo>
                <a:lnTo>
                  <a:pt x="17578" y="9708"/>
                </a:lnTo>
                <a:lnTo>
                  <a:pt x="17594" y="9657"/>
                </a:lnTo>
                <a:lnTo>
                  <a:pt x="17609" y="9606"/>
                </a:lnTo>
                <a:lnTo>
                  <a:pt x="17622" y="9553"/>
                </a:lnTo>
                <a:lnTo>
                  <a:pt x="17636" y="9501"/>
                </a:lnTo>
                <a:lnTo>
                  <a:pt x="17648" y="9446"/>
                </a:lnTo>
                <a:lnTo>
                  <a:pt x="17659" y="9391"/>
                </a:lnTo>
                <a:lnTo>
                  <a:pt x="17669" y="9334"/>
                </a:lnTo>
                <a:lnTo>
                  <a:pt x="17673" y="9309"/>
                </a:lnTo>
                <a:lnTo>
                  <a:pt x="17675" y="9283"/>
                </a:lnTo>
                <a:lnTo>
                  <a:pt x="17675" y="9255"/>
                </a:lnTo>
                <a:lnTo>
                  <a:pt x="17674" y="9226"/>
                </a:lnTo>
                <a:lnTo>
                  <a:pt x="17672" y="9196"/>
                </a:lnTo>
                <a:lnTo>
                  <a:pt x="17669" y="9165"/>
                </a:lnTo>
                <a:lnTo>
                  <a:pt x="17665" y="9133"/>
                </a:lnTo>
                <a:lnTo>
                  <a:pt x="17659" y="9101"/>
                </a:lnTo>
                <a:lnTo>
                  <a:pt x="17653" y="9068"/>
                </a:lnTo>
                <a:lnTo>
                  <a:pt x="17645" y="9034"/>
                </a:lnTo>
                <a:lnTo>
                  <a:pt x="17637" y="8999"/>
                </a:lnTo>
                <a:lnTo>
                  <a:pt x="17629" y="8965"/>
                </a:lnTo>
                <a:lnTo>
                  <a:pt x="17609" y="8895"/>
                </a:lnTo>
                <a:lnTo>
                  <a:pt x="17587" y="8825"/>
                </a:lnTo>
                <a:lnTo>
                  <a:pt x="17563" y="8757"/>
                </a:lnTo>
                <a:lnTo>
                  <a:pt x="17539" y="8689"/>
                </a:lnTo>
                <a:lnTo>
                  <a:pt x="17513" y="8624"/>
                </a:lnTo>
                <a:lnTo>
                  <a:pt x="17487" y="8563"/>
                </a:lnTo>
                <a:lnTo>
                  <a:pt x="17462" y="8506"/>
                </a:lnTo>
                <a:lnTo>
                  <a:pt x="17437" y="8455"/>
                </a:lnTo>
                <a:lnTo>
                  <a:pt x="17415" y="8408"/>
                </a:lnTo>
                <a:lnTo>
                  <a:pt x="17394" y="8369"/>
                </a:lnTo>
                <a:lnTo>
                  <a:pt x="17360" y="8310"/>
                </a:lnTo>
                <a:lnTo>
                  <a:pt x="17328" y="8254"/>
                </a:lnTo>
                <a:lnTo>
                  <a:pt x="17297" y="8203"/>
                </a:lnTo>
                <a:lnTo>
                  <a:pt x="17268" y="8155"/>
                </a:lnTo>
                <a:lnTo>
                  <a:pt x="17239" y="8109"/>
                </a:lnTo>
                <a:lnTo>
                  <a:pt x="17210" y="8066"/>
                </a:lnTo>
                <a:lnTo>
                  <a:pt x="17182" y="8023"/>
                </a:lnTo>
                <a:lnTo>
                  <a:pt x="17153" y="7981"/>
                </a:lnTo>
                <a:lnTo>
                  <a:pt x="17123" y="7941"/>
                </a:lnTo>
                <a:lnTo>
                  <a:pt x="17093" y="7900"/>
                </a:lnTo>
                <a:lnTo>
                  <a:pt x="17062" y="7858"/>
                </a:lnTo>
                <a:lnTo>
                  <a:pt x="17029" y="7816"/>
                </a:lnTo>
                <a:lnTo>
                  <a:pt x="16958" y="7727"/>
                </a:lnTo>
                <a:lnTo>
                  <a:pt x="16877" y="7627"/>
                </a:lnTo>
                <a:lnTo>
                  <a:pt x="16843" y="7585"/>
                </a:lnTo>
                <a:lnTo>
                  <a:pt x="16805" y="7540"/>
                </a:lnTo>
                <a:lnTo>
                  <a:pt x="16766" y="7493"/>
                </a:lnTo>
                <a:lnTo>
                  <a:pt x="16725" y="7446"/>
                </a:lnTo>
                <a:lnTo>
                  <a:pt x="16641" y="7350"/>
                </a:lnTo>
                <a:lnTo>
                  <a:pt x="16551" y="7253"/>
                </a:lnTo>
                <a:lnTo>
                  <a:pt x="16462" y="7157"/>
                </a:lnTo>
                <a:lnTo>
                  <a:pt x="16373" y="7065"/>
                </a:lnTo>
                <a:lnTo>
                  <a:pt x="16287" y="6978"/>
                </a:lnTo>
                <a:lnTo>
                  <a:pt x="16207" y="6899"/>
                </a:lnTo>
                <a:lnTo>
                  <a:pt x="16179" y="6872"/>
                </a:lnTo>
                <a:lnTo>
                  <a:pt x="16153" y="6842"/>
                </a:lnTo>
                <a:lnTo>
                  <a:pt x="16127" y="6811"/>
                </a:lnTo>
                <a:lnTo>
                  <a:pt x="16099" y="6779"/>
                </a:lnTo>
                <a:lnTo>
                  <a:pt x="16071" y="6747"/>
                </a:lnTo>
                <a:lnTo>
                  <a:pt x="16042" y="6715"/>
                </a:lnTo>
                <a:lnTo>
                  <a:pt x="16011" y="6683"/>
                </a:lnTo>
                <a:lnTo>
                  <a:pt x="15979" y="6652"/>
                </a:lnTo>
                <a:lnTo>
                  <a:pt x="14313" y="5186"/>
                </a:lnTo>
                <a:lnTo>
                  <a:pt x="14230" y="5121"/>
                </a:lnTo>
                <a:lnTo>
                  <a:pt x="14144" y="5052"/>
                </a:lnTo>
                <a:lnTo>
                  <a:pt x="14058" y="4981"/>
                </a:lnTo>
                <a:lnTo>
                  <a:pt x="13972" y="4911"/>
                </a:lnTo>
                <a:lnTo>
                  <a:pt x="13885" y="4840"/>
                </a:lnTo>
                <a:lnTo>
                  <a:pt x="13797" y="4769"/>
                </a:lnTo>
                <a:lnTo>
                  <a:pt x="13709" y="4700"/>
                </a:lnTo>
                <a:lnTo>
                  <a:pt x="13622" y="4634"/>
                </a:lnTo>
                <a:lnTo>
                  <a:pt x="13528" y="4565"/>
                </a:lnTo>
                <a:lnTo>
                  <a:pt x="13437" y="4496"/>
                </a:lnTo>
                <a:lnTo>
                  <a:pt x="13348" y="4430"/>
                </a:lnTo>
                <a:lnTo>
                  <a:pt x="13259" y="4364"/>
                </a:lnTo>
                <a:lnTo>
                  <a:pt x="13172" y="4299"/>
                </a:lnTo>
                <a:lnTo>
                  <a:pt x="13085" y="4234"/>
                </a:lnTo>
                <a:lnTo>
                  <a:pt x="12999" y="4170"/>
                </a:lnTo>
                <a:lnTo>
                  <a:pt x="12913" y="4107"/>
                </a:lnTo>
                <a:lnTo>
                  <a:pt x="12826" y="4043"/>
                </a:lnTo>
                <a:lnTo>
                  <a:pt x="12738" y="3980"/>
                </a:lnTo>
                <a:lnTo>
                  <a:pt x="12650" y="3916"/>
                </a:lnTo>
                <a:lnTo>
                  <a:pt x="12559" y="3852"/>
                </a:lnTo>
                <a:lnTo>
                  <a:pt x="12468" y="3787"/>
                </a:lnTo>
                <a:lnTo>
                  <a:pt x="12373" y="3722"/>
                </a:lnTo>
                <a:lnTo>
                  <a:pt x="12276" y="3655"/>
                </a:lnTo>
                <a:lnTo>
                  <a:pt x="12177" y="3589"/>
                </a:lnTo>
                <a:lnTo>
                  <a:pt x="12083" y="3525"/>
                </a:lnTo>
                <a:lnTo>
                  <a:pt x="11988" y="3463"/>
                </a:lnTo>
                <a:lnTo>
                  <a:pt x="11893" y="3402"/>
                </a:lnTo>
                <a:lnTo>
                  <a:pt x="11798" y="3340"/>
                </a:lnTo>
                <a:lnTo>
                  <a:pt x="11702" y="3280"/>
                </a:lnTo>
                <a:lnTo>
                  <a:pt x="11606" y="3219"/>
                </a:lnTo>
                <a:lnTo>
                  <a:pt x="11509" y="3158"/>
                </a:lnTo>
                <a:lnTo>
                  <a:pt x="11411" y="3097"/>
                </a:lnTo>
                <a:lnTo>
                  <a:pt x="11318" y="3037"/>
                </a:lnTo>
                <a:lnTo>
                  <a:pt x="11222" y="2979"/>
                </a:lnTo>
                <a:lnTo>
                  <a:pt x="11125" y="2920"/>
                </a:lnTo>
                <a:lnTo>
                  <a:pt x="11028" y="2863"/>
                </a:lnTo>
                <a:lnTo>
                  <a:pt x="10930" y="2806"/>
                </a:lnTo>
                <a:lnTo>
                  <a:pt x="10831" y="2749"/>
                </a:lnTo>
                <a:lnTo>
                  <a:pt x="10732" y="2692"/>
                </a:lnTo>
                <a:lnTo>
                  <a:pt x="10631" y="2635"/>
                </a:lnTo>
                <a:lnTo>
                  <a:pt x="10529" y="2579"/>
                </a:lnTo>
                <a:lnTo>
                  <a:pt x="10427" y="2523"/>
                </a:lnTo>
                <a:lnTo>
                  <a:pt x="10326" y="2468"/>
                </a:lnTo>
                <a:lnTo>
                  <a:pt x="10223" y="2413"/>
                </a:lnTo>
                <a:lnTo>
                  <a:pt x="10120" y="2359"/>
                </a:lnTo>
                <a:lnTo>
                  <a:pt x="10015" y="2305"/>
                </a:lnTo>
                <a:lnTo>
                  <a:pt x="9911" y="2251"/>
                </a:lnTo>
                <a:lnTo>
                  <a:pt x="9807" y="2198"/>
                </a:lnTo>
                <a:lnTo>
                  <a:pt x="9735" y="2162"/>
                </a:lnTo>
                <a:lnTo>
                  <a:pt x="9660" y="2124"/>
                </a:lnTo>
                <a:lnTo>
                  <a:pt x="9583" y="2086"/>
                </a:lnTo>
                <a:lnTo>
                  <a:pt x="9504" y="2047"/>
                </a:lnTo>
                <a:lnTo>
                  <a:pt x="9423" y="2010"/>
                </a:lnTo>
                <a:lnTo>
                  <a:pt x="9340" y="1971"/>
                </a:lnTo>
                <a:lnTo>
                  <a:pt x="9258" y="1932"/>
                </a:lnTo>
                <a:lnTo>
                  <a:pt x="9174" y="1893"/>
                </a:lnTo>
                <a:lnTo>
                  <a:pt x="9091" y="1855"/>
                </a:lnTo>
                <a:lnTo>
                  <a:pt x="9006" y="1816"/>
                </a:lnTo>
                <a:lnTo>
                  <a:pt x="8923" y="1780"/>
                </a:lnTo>
                <a:lnTo>
                  <a:pt x="8840" y="1743"/>
                </a:lnTo>
                <a:lnTo>
                  <a:pt x="8759" y="1707"/>
                </a:lnTo>
                <a:lnTo>
                  <a:pt x="8679" y="1673"/>
                </a:lnTo>
                <a:lnTo>
                  <a:pt x="8600" y="1640"/>
                </a:lnTo>
                <a:lnTo>
                  <a:pt x="8523" y="1608"/>
                </a:lnTo>
                <a:lnTo>
                  <a:pt x="8472" y="1587"/>
                </a:lnTo>
                <a:lnTo>
                  <a:pt x="8417" y="1562"/>
                </a:lnTo>
                <a:lnTo>
                  <a:pt x="8360" y="1537"/>
                </a:lnTo>
                <a:lnTo>
                  <a:pt x="8300" y="1511"/>
                </a:lnTo>
                <a:lnTo>
                  <a:pt x="8242" y="1485"/>
                </a:lnTo>
                <a:lnTo>
                  <a:pt x="8184" y="1461"/>
                </a:lnTo>
                <a:lnTo>
                  <a:pt x="8156" y="1451"/>
                </a:lnTo>
                <a:lnTo>
                  <a:pt x="8129" y="1442"/>
                </a:lnTo>
                <a:lnTo>
                  <a:pt x="8102" y="1433"/>
                </a:lnTo>
                <a:lnTo>
                  <a:pt x="8078" y="1426"/>
                </a:lnTo>
                <a:close/>
              </a:path>
            </a:pathLst>
          </a:custGeom>
          <a:solidFill>
            <a:schemeClr val="bg1">
              <a:lumMod val="75000"/>
            </a:schemeClr>
          </a:solidFill>
          <a:ln cap="sq">
            <a:noFill/>
          </a:ln>
        </p:spPr>
        <p:txBody>
          <a:bodyPr vert="horz" wrap="square" lIns="91440" tIns="45720" rIns="91440" bIns="45720" rtlCol="0" anchor="t"/>
          <a:lstStyle/>
          <a:p>
            <a:pPr algn="l"/>
            <a:endParaRPr kumimoji="1" lang="zh-CN" altLang="en-US"/>
          </a:p>
        </p:txBody>
      </p:sp>
      <p:sp>
        <p:nvSpPr>
          <p:cNvPr id="11" name="标题 1"/>
          <p:cNvSpPr txBox="1"/>
          <p:nvPr/>
        </p:nvSpPr>
        <p:spPr>
          <a:xfrm>
            <a:off x="854005" y="4483516"/>
            <a:ext cx="126854" cy="131412"/>
          </a:xfrm>
          <a:custGeom>
            <a:avLst/>
            <a:gdLst>
              <a:gd name="T0" fmla="*/ 7371 w 17675"/>
              <a:gd name="T1" fmla="*/ 1125 h 18310"/>
              <a:gd name="T2" fmla="*/ 5959 w 17675"/>
              <a:gd name="T3" fmla="*/ 593 h 18310"/>
              <a:gd name="T4" fmla="*/ 4735 w 17675"/>
              <a:gd name="T5" fmla="*/ 240 h 18310"/>
              <a:gd name="T6" fmla="*/ 3627 w 17675"/>
              <a:gd name="T7" fmla="*/ 54 h 18310"/>
              <a:gd name="T8" fmla="*/ 2806 w 17675"/>
              <a:gd name="T9" fmla="*/ 7 h 18310"/>
              <a:gd name="T10" fmla="*/ 2454 w 17675"/>
              <a:gd name="T11" fmla="*/ 85 h 18310"/>
              <a:gd name="T12" fmla="*/ 2132 w 17675"/>
              <a:gd name="T13" fmla="*/ 262 h 18310"/>
              <a:gd name="T14" fmla="*/ 1838 w 17675"/>
              <a:gd name="T15" fmla="*/ 533 h 18310"/>
              <a:gd name="T16" fmla="*/ 1454 w 17675"/>
              <a:gd name="T17" fmla="*/ 1111 h 18310"/>
              <a:gd name="T18" fmla="*/ 1261 w 17675"/>
              <a:gd name="T19" fmla="*/ 1545 h 18310"/>
              <a:gd name="T20" fmla="*/ 1008 w 17675"/>
              <a:gd name="T21" fmla="*/ 2315 h 18310"/>
              <a:gd name="T22" fmla="*/ 836 w 17675"/>
              <a:gd name="T23" fmla="*/ 2906 h 18310"/>
              <a:gd name="T24" fmla="*/ 683 w 17675"/>
              <a:gd name="T25" fmla="*/ 3519 h 18310"/>
              <a:gd name="T26" fmla="*/ 506 w 17675"/>
              <a:gd name="T27" fmla="*/ 4330 h 18310"/>
              <a:gd name="T28" fmla="*/ 356 w 17675"/>
              <a:gd name="T29" fmla="*/ 5177 h 18310"/>
              <a:gd name="T30" fmla="*/ 199 w 17675"/>
              <a:gd name="T31" fmla="*/ 6352 h 18310"/>
              <a:gd name="T32" fmla="*/ 65 w 17675"/>
              <a:gd name="T33" fmla="*/ 7805 h 18310"/>
              <a:gd name="T34" fmla="*/ 1 w 17675"/>
              <a:gd name="T35" fmla="*/ 9354 h 18310"/>
              <a:gd name="T36" fmla="*/ 54 w 17675"/>
              <a:gd name="T37" fmla="*/ 10490 h 18310"/>
              <a:gd name="T38" fmla="*/ 149 w 17675"/>
              <a:gd name="T39" fmla="*/ 11811 h 18310"/>
              <a:gd name="T40" fmla="*/ 298 w 17675"/>
              <a:gd name="T41" fmla="*/ 13066 h 18310"/>
              <a:gd name="T42" fmla="*/ 650 w 17675"/>
              <a:gd name="T43" fmla="*/ 14979 h 18310"/>
              <a:gd name="T44" fmla="*/ 991 w 17675"/>
              <a:gd name="T45" fmla="*/ 16266 h 18310"/>
              <a:gd name="T46" fmla="*/ 1332 w 17675"/>
              <a:gd name="T47" fmla="*/ 17156 h 18310"/>
              <a:gd name="T48" fmla="*/ 1598 w 17675"/>
              <a:gd name="T49" fmla="*/ 17614 h 18310"/>
              <a:gd name="T50" fmla="*/ 1917 w 17675"/>
              <a:gd name="T51" fmla="*/ 17970 h 18310"/>
              <a:gd name="T52" fmla="*/ 2349 w 17675"/>
              <a:gd name="T53" fmla="*/ 18232 h 18310"/>
              <a:gd name="T54" fmla="*/ 2745 w 17675"/>
              <a:gd name="T55" fmla="*/ 18309 h 18310"/>
              <a:gd name="T56" fmla="*/ 3384 w 17675"/>
              <a:gd name="T57" fmla="*/ 18287 h 18310"/>
              <a:gd name="T58" fmla="*/ 4157 w 17675"/>
              <a:gd name="T59" fmla="*/ 18192 h 18310"/>
              <a:gd name="T60" fmla="*/ 5006 w 17675"/>
              <a:gd name="T61" fmla="*/ 18009 h 18310"/>
              <a:gd name="T62" fmla="*/ 6483 w 17675"/>
              <a:gd name="T63" fmla="*/ 17544 h 18310"/>
              <a:gd name="T64" fmla="*/ 7200 w 17675"/>
              <a:gd name="T65" fmla="*/ 17277 h 18310"/>
              <a:gd name="T66" fmla="*/ 8295 w 17675"/>
              <a:gd name="T67" fmla="*/ 16841 h 18310"/>
              <a:gd name="T68" fmla="*/ 8872 w 17675"/>
              <a:gd name="T69" fmla="*/ 16605 h 18310"/>
              <a:gd name="T70" fmla="*/ 9346 w 17675"/>
              <a:gd name="T71" fmla="*/ 16391 h 18310"/>
              <a:gd name="T72" fmla="*/ 10057 w 17675"/>
              <a:gd name="T73" fmla="*/ 16048 h 18310"/>
              <a:gd name="T74" fmla="*/ 10903 w 17675"/>
              <a:gd name="T75" fmla="*/ 15584 h 18310"/>
              <a:gd name="T76" fmla="*/ 11867 w 17675"/>
              <a:gd name="T77" fmla="*/ 14997 h 18310"/>
              <a:gd name="T78" fmla="*/ 12590 w 17675"/>
              <a:gd name="T79" fmla="*/ 14528 h 18310"/>
              <a:gd name="T80" fmla="*/ 13212 w 17675"/>
              <a:gd name="T81" fmla="*/ 14088 h 18310"/>
              <a:gd name="T82" fmla="*/ 14481 w 17675"/>
              <a:gd name="T83" fmla="*/ 13112 h 18310"/>
              <a:gd name="T84" fmla="*/ 14802 w 17675"/>
              <a:gd name="T85" fmla="*/ 12854 h 18310"/>
              <a:gd name="T86" fmla="*/ 15451 w 17675"/>
              <a:gd name="T87" fmla="*/ 12291 h 18310"/>
              <a:gd name="T88" fmla="*/ 15927 w 17675"/>
              <a:gd name="T89" fmla="*/ 11853 h 18310"/>
              <a:gd name="T90" fmla="*/ 16443 w 17675"/>
              <a:gd name="T91" fmla="*/ 11335 h 18310"/>
              <a:gd name="T92" fmla="*/ 16856 w 17675"/>
              <a:gd name="T93" fmla="*/ 10896 h 18310"/>
              <a:gd name="T94" fmla="*/ 17295 w 17675"/>
              <a:gd name="T95" fmla="*/ 10296 h 18310"/>
              <a:gd name="T96" fmla="*/ 17543 w 17675"/>
              <a:gd name="T97" fmla="*/ 9805 h 18310"/>
              <a:gd name="T98" fmla="*/ 17675 w 17675"/>
              <a:gd name="T99" fmla="*/ 9283 h 18310"/>
              <a:gd name="T100" fmla="*/ 17609 w 17675"/>
              <a:gd name="T101" fmla="*/ 8895 h 18310"/>
              <a:gd name="T102" fmla="*/ 17328 w 17675"/>
              <a:gd name="T103" fmla="*/ 8254 h 18310"/>
              <a:gd name="T104" fmla="*/ 16958 w 17675"/>
              <a:gd name="T105" fmla="*/ 7727 h 18310"/>
              <a:gd name="T106" fmla="*/ 16207 w 17675"/>
              <a:gd name="T107" fmla="*/ 6899 h 18310"/>
              <a:gd name="T108" fmla="*/ 14144 w 17675"/>
              <a:gd name="T109" fmla="*/ 5052 h 18310"/>
              <a:gd name="T110" fmla="*/ 13172 w 17675"/>
              <a:gd name="T111" fmla="*/ 4299 h 18310"/>
              <a:gd name="T112" fmla="*/ 12177 w 17675"/>
              <a:gd name="T113" fmla="*/ 3589 h 18310"/>
              <a:gd name="T114" fmla="*/ 11125 w 17675"/>
              <a:gd name="T115" fmla="*/ 2920 h 18310"/>
              <a:gd name="T116" fmla="*/ 10015 w 17675"/>
              <a:gd name="T117" fmla="*/ 2305 h 18310"/>
              <a:gd name="T118" fmla="*/ 9091 w 17675"/>
              <a:gd name="T119" fmla="*/ 1855 h 18310"/>
              <a:gd name="T120" fmla="*/ 8300 w 17675"/>
              <a:gd name="T121" fmla="*/ 1511 h 18310"/>
            </a:gdLst>
            <a:ahLst/>
            <a:cxnLst/>
            <a:rect l="0" t="0" r="r" b="b"/>
            <a:pathLst>
              <a:path w="17675" h="18310">
                <a:moveTo>
                  <a:pt x="8078" y="1426"/>
                </a:moveTo>
                <a:lnTo>
                  <a:pt x="8047" y="1409"/>
                </a:lnTo>
                <a:lnTo>
                  <a:pt x="8014" y="1392"/>
                </a:lnTo>
                <a:lnTo>
                  <a:pt x="7978" y="1376"/>
                </a:lnTo>
                <a:lnTo>
                  <a:pt x="7940" y="1360"/>
                </a:lnTo>
                <a:lnTo>
                  <a:pt x="7901" y="1345"/>
                </a:lnTo>
                <a:lnTo>
                  <a:pt x="7862" y="1330"/>
                </a:lnTo>
                <a:lnTo>
                  <a:pt x="7825" y="1315"/>
                </a:lnTo>
                <a:lnTo>
                  <a:pt x="7791" y="1301"/>
                </a:lnTo>
                <a:lnTo>
                  <a:pt x="7583" y="1213"/>
                </a:lnTo>
                <a:lnTo>
                  <a:pt x="7371" y="1125"/>
                </a:lnTo>
                <a:lnTo>
                  <a:pt x="7158" y="1038"/>
                </a:lnTo>
                <a:lnTo>
                  <a:pt x="6943" y="953"/>
                </a:lnTo>
                <a:lnTo>
                  <a:pt x="6836" y="911"/>
                </a:lnTo>
                <a:lnTo>
                  <a:pt x="6727" y="869"/>
                </a:lnTo>
                <a:lnTo>
                  <a:pt x="6618" y="827"/>
                </a:lnTo>
                <a:lnTo>
                  <a:pt x="6508" y="787"/>
                </a:lnTo>
                <a:lnTo>
                  <a:pt x="6400" y="747"/>
                </a:lnTo>
                <a:lnTo>
                  <a:pt x="6290" y="707"/>
                </a:lnTo>
                <a:lnTo>
                  <a:pt x="6180" y="668"/>
                </a:lnTo>
                <a:lnTo>
                  <a:pt x="6070" y="631"/>
                </a:lnTo>
                <a:lnTo>
                  <a:pt x="5959" y="593"/>
                </a:lnTo>
                <a:lnTo>
                  <a:pt x="5848" y="556"/>
                </a:lnTo>
                <a:lnTo>
                  <a:pt x="5737" y="521"/>
                </a:lnTo>
                <a:lnTo>
                  <a:pt x="5626" y="485"/>
                </a:lnTo>
                <a:lnTo>
                  <a:pt x="5515" y="451"/>
                </a:lnTo>
                <a:lnTo>
                  <a:pt x="5404" y="418"/>
                </a:lnTo>
                <a:lnTo>
                  <a:pt x="5292" y="386"/>
                </a:lnTo>
                <a:lnTo>
                  <a:pt x="5181" y="355"/>
                </a:lnTo>
                <a:lnTo>
                  <a:pt x="5069" y="324"/>
                </a:lnTo>
                <a:lnTo>
                  <a:pt x="4958" y="295"/>
                </a:lnTo>
                <a:lnTo>
                  <a:pt x="4846" y="267"/>
                </a:lnTo>
                <a:lnTo>
                  <a:pt x="4735" y="240"/>
                </a:lnTo>
                <a:lnTo>
                  <a:pt x="4623" y="215"/>
                </a:lnTo>
                <a:lnTo>
                  <a:pt x="4511" y="191"/>
                </a:lnTo>
                <a:lnTo>
                  <a:pt x="4400" y="168"/>
                </a:lnTo>
                <a:lnTo>
                  <a:pt x="4287" y="146"/>
                </a:lnTo>
                <a:lnTo>
                  <a:pt x="4234" y="136"/>
                </a:lnTo>
                <a:lnTo>
                  <a:pt x="4162" y="125"/>
                </a:lnTo>
                <a:lnTo>
                  <a:pt x="4075" y="112"/>
                </a:lnTo>
                <a:lnTo>
                  <a:pt x="3975" y="98"/>
                </a:lnTo>
                <a:lnTo>
                  <a:pt x="3865" y="84"/>
                </a:lnTo>
                <a:lnTo>
                  <a:pt x="3749" y="69"/>
                </a:lnTo>
                <a:lnTo>
                  <a:pt x="3627" y="54"/>
                </a:lnTo>
                <a:lnTo>
                  <a:pt x="3504" y="40"/>
                </a:lnTo>
                <a:lnTo>
                  <a:pt x="3381" y="27"/>
                </a:lnTo>
                <a:lnTo>
                  <a:pt x="3262" y="17"/>
                </a:lnTo>
                <a:lnTo>
                  <a:pt x="3148" y="8"/>
                </a:lnTo>
                <a:lnTo>
                  <a:pt x="3043" y="2"/>
                </a:lnTo>
                <a:lnTo>
                  <a:pt x="2994" y="1"/>
                </a:lnTo>
                <a:lnTo>
                  <a:pt x="2949" y="0"/>
                </a:lnTo>
                <a:lnTo>
                  <a:pt x="2908" y="0"/>
                </a:lnTo>
                <a:lnTo>
                  <a:pt x="2869" y="1"/>
                </a:lnTo>
                <a:lnTo>
                  <a:pt x="2834" y="3"/>
                </a:lnTo>
                <a:lnTo>
                  <a:pt x="2806" y="7"/>
                </a:lnTo>
                <a:lnTo>
                  <a:pt x="2780" y="11"/>
                </a:lnTo>
                <a:lnTo>
                  <a:pt x="2761" y="17"/>
                </a:lnTo>
                <a:lnTo>
                  <a:pt x="2724" y="19"/>
                </a:lnTo>
                <a:lnTo>
                  <a:pt x="2689" y="24"/>
                </a:lnTo>
                <a:lnTo>
                  <a:pt x="2655" y="29"/>
                </a:lnTo>
                <a:lnTo>
                  <a:pt x="2620" y="35"/>
                </a:lnTo>
                <a:lnTo>
                  <a:pt x="2586" y="43"/>
                </a:lnTo>
                <a:lnTo>
                  <a:pt x="2552" y="53"/>
                </a:lnTo>
                <a:lnTo>
                  <a:pt x="2518" y="63"/>
                </a:lnTo>
                <a:lnTo>
                  <a:pt x="2486" y="73"/>
                </a:lnTo>
                <a:lnTo>
                  <a:pt x="2454" y="85"/>
                </a:lnTo>
                <a:lnTo>
                  <a:pt x="2423" y="97"/>
                </a:lnTo>
                <a:lnTo>
                  <a:pt x="2393" y="111"/>
                </a:lnTo>
                <a:lnTo>
                  <a:pt x="2363" y="125"/>
                </a:lnTo>
                <a:lnTo>
                  <a:pt x="2333" y="138"/>
                </a:lnTo>
                <a:lnTo>
                  <a:pt x="2306" y="153"/>
                </a:lnTo>
                <a:lnTo>
                  <a:pt x="2278" y="169"/>
                </a:lnTo>
                <a:lnTo>
                  <a:pt x="2252" y="184"/>
                </a:lnTo>
                <a:lnTo>
                  <a:pt x="2218" y="205"/>
                </a:lnTo>
                <a:lnTo>
                  <a:pt x="2187" y="224"/>
                </a:lnTo>
                <a:lnTo>
                  <a:pt x="2158" y="244"/>
                </a:lnTo>
                <a:lnTo>
                  <a:pt x="2132" y="262"/>
                </a:lnTo>
                <a:lnTo>
                  <a:pt x="2108" y="280"/>
                </a:lnTo>
                <a:lnTo>
                  <a:pt x="2086" y="298"/>
                </a:lnTo>
                <a:lnTo>
                  <a:pt x="2065" y="315"/>
                </a:lnTo>
                <a:lnTo>
                  <a:pt x="2046" y="332"/>
                </a:lnTo>
                <a:lnTo>
                  <a:pt x="2007" y="367"/>
                </a:lnTo>
                <a:lnTo>
                  <a:pt x="1968" y="405"/>
                </a:lnTo>
                <a:lnTo>
                  <a:pt x="1927" y="446"/>
                </a:lnTo>
                <a:lnTo>
                  <a:pt x="1878" y="491"/>
                </a:lnTo>
                <a:lnTo>
                  <a:pt x="1866" y="504"/>
                </a:lnTo>
                <a:lnTo>
                  <a:pt x="1853" y="517"/>
                </a:lnTo>
                <a:lnTo>
                  <a:pt x="1838" y="533"/>
                </a:lnTo>
                <a:lnTo>
                  <a:pt x="1823" y="550"/>
                </a:lnTo>
                <a:lnTo>
                  <a:pt x="1790" y="592"/>
                </a:lnTo>
                <a:lnTo>
                  <a:pt x="1754" y="637"/>
                </a:lnTo>
                <a:lnTo>
                  <a:pt x="1717" y="689"/>
                </a:lnTo>
                <a:lnTo>
                  <a:pt x="1679" y="744"/>
                </a:lnTo>
                <a:lnTo>
                  <a:pt x="1639" y="802"/>
                </a:lnTo>
                <a:lnTo>
                  <a:pt x="1600" y="863"/>
                </a:lnTo>
                <a:lnTo>
                  <a:pt x="1561" y="926"/>
                </a:lnTo>
                <a:lnTo>
                  <a:pt x="1524" y="988"/>
                </a:lnTo>
                <a:lnTo>
                  <a:pt x="1488" y="1051"/>
                </a:lnTo>
                <a:lnTo>
                  <a:pt x="1454" y="1111"/>
                </a:lnTo>
                <a:lnTo>
                  <a:pt x="1425" y="1170"/>
                </a:lnTo>
                <a:lnTo>
                  <a:pt x="1398" y="1226"/>
                </a:lnTo>
                <a:lnTo>
                  <a:pt x="1387" y="1252"/>
                </a:lnTo>
                <a:lnTo>
                  <a:pt x="1377" y="1277"/>
                </a:lnTo>
                <a:lnTo>
                  <a:pt x="1367" y="1301"/>
                </a:lnTo>
                <a:lnTo>
                  <a:pt x="1359" y="1323"/>
                </a:lnTo>
                <a:lnTo>
                  <a:pt x="1340" y="1362"/>
                </a:lnTo>
                <a:lnTo>
                  <a:pt x="1320" y="1404"/>
                </a:lnTo>
                <a:lnTo>
                  <a:pt x="1300" y="1449"/>
                </a:lnTo>
                <a:lnTo>
                  <a:pt x="1280" y="1496"/>
                </a:lnTo>
                <a:lnTo>
                  <a:pt x="1261" y="1545"/>
                </a:lnTo>
                <a:lnTo>
                  <a:pt x="1241" y="1596"/>
                </a:lnTo>
                <a:lnTo>
                  <a:pt x="1222" y="1648"/>
                </a:lnTo>
                <a:lnTo>
                  <a:pt x="1204" y="1702"/>
                </a:lnTo>
                <a:lnTo>
                  <a:pt x="1167" y="1808"/>
                </a:lnTo>
                <a:lnTo>
                  <a:pt x="1133" y="1915"/>
                </a:lnTo>
                <a:lnTo>
                  <a:pt x="1101" y="2016"/>
                </a:lnTo>
                <a:lnTo>
                  <a:pt x="1071" y="2110"/>
                </a:lnTo>
                <a:lnTo>
                  <a:pt x="1055" y="2162"/>
                </a:lnTo>
                <a:lnTo>
                  <a:pt x="1039" y="2213"/>
                </a:lnTo>
                <a:lnTo>
                  <a:pt x="1023" y="2264"/>
                </a:lnTo>
                <a:lnTo>
                  <a:pt x="1008" y="2315"/>
                </a:lnTo>
                <a:lnTo>
                  <a:pt x="992" y="2367"/>
                </a:lnTo>
                <a:lnTo>
                  <a:pt x="976" y="2418"/>
                </a:lnTo>
                <a:lnTo>
                  <a:pt x="960" y="2471"/>
                </a:lnTo>
                <a:lnTo>
                  <a:pt x="944" y="2523"/>
                </a:lnTo>
                <a:lnTo>
                  <a:pt x="929" y="2573"/>
                </a:lnTo>
                <a:lnTo>
                  <a:pt x="913" y="2626"/>
                </a:lnTo>
                <a:lnTo>
                  <a:pt x="896" y="2682"/>
                </a:lnTo>
                <a:lnTo>
                  <a:pt x="880" y="2740"/>
                </a:lnTo>
                <a:lnTo>
                  <a:pt x="864" y="2797"/>
                </a:lnTo>
                <a:lnTo>
                  <a:pt x="849" y="2852"/>
                </a:lnTo>
                <a:lnTo>
                  <a:pt x="836" y="2906"/>
                </a:lnTo>
                <a:lnTo>
                  <a:pt x="827" y="2955"/>
                </a:lnTo>
                <a:lnTo>
                  <a:pt x="818" y="2977"/>
                </a:lnTo>
                <a:lnTo>
                  <a:pt x="809" y="3003"/>
                </a:lnTo>
                <a:lnTo>
                  <a:pt x="800" y="3033"/>
                </a:lnTo>
                <a:lnTo>
                  <a:pt x="790" y="3067"/>
                </a:lnTo>
                <a:lnTo>
                  <a:pt x="770" y="3142"/>
                </a:lnTo>
                <a:lnTo>
                  <a:pt x="749" y="3225"/>
                </a:lnTo>
                <a:lnTo>
                  <a:pt x="730" y="3310"/>
                </a:lnTo>
                <a:lnTo>
                  <a:pt x="712" y="3390"/>
                </a:lnTo>
                <a:lnTo>
                  <a:pt x="696" y="3461"/>
                </a:lnTo>
                <a:lnTo>
                  <a:pt x="683" y="3519"/>
                </a:lnTo>
                <a:lnTo>
                  <a:pt x="666" y="3593"/>
                </a:lnTo>
                <a:lnTo>
                  <a:pt x="649" y="3667"/>
                </a:lnTo>
                <a:lnTo>
                  <a:pt x="633" y="3740"/>
                </a:lnTo>
                <a:lnTo>
                  <a:pt x="617" y="3813"/>
                </a:lnTo>
                <a:lnTo>
                  <a:pt x="601" y="3886"/>
                </a:lnTo>
                <a:lnTo>
                  <a:pt x="585" y="3960"/>
                </a:lnTo>
                <a:lnTo>
                  <a:pt x="569" y="4033"/>
                </a:lnTo>
                <a:lnTo>
                  <a:pt x="553" y="4108"/>
                </a:lnTo>
                <a:lnTo>
                  <a:pt x="537" y="4182"/>
                </a:lnTo>
                <a:lnTo>
                  <a:pt x="522" y="4256"/>
                </a:lnTo>
                <a:lnTo>
                  <a:pt x="506" y="4330"/>
                </a:lnTo>
                <a:lnTo>
                  <a:pt x="491" y="4406"/>
                </a:lnTo>
                <a:lnTo>
                  <a:pt x="476" y="4483"/>
                </a:lnTo>
                <a:lnTo>
                  <a:pt x="461" y="4559"/>
                </a:lnTo>
                <a:lnTo>
                  <a:pt x="447" y="4636"/>
                </a:lnTo>
                <a:lnTo>
                  <a:pt x="433" y="4714"/>
                </a:lnTo>
                <a:lnTo>
                  <a:pt x="419" y="4791"/>
                </a:lnTo>
                <a:lnTo>
                  <a:pt x="405" y="4868"/>
                </a:lnTo>
                <a:lnTo>
                  <a:pt x="392" y="4946"/>
                </a:lnTo>
                <a:lnTo>
                  <a:pt x="380" y="5024"/>
                </a:lnTo>
                <a:lnTo>
                  <a:pt x="367" y="5100"/>
                </a:lnTo>
                <a:lnTo>
                  <a:pt x="356" y="5177"/>
                </a:lnTo>
                <a:lnTo>
                  <a:pt x="346" y="5253"/>
                </a:lnTo>
                <a:lnTo>
                  <a:pt x="335" y="5328"/>
                </a:lnTo>
                <a:lnTo>
                  <a:pt x="320" y="5442"/>
                </a:lnTo>
                <a:lnTo>
                  <a:pt x="304" y="5555"/>
                </a:lnTo>
                <a:lnTo>
                  <a:pt x="289" y="5668"/>
                </a:lnTo>
                <a:lnTo>
                  <a:pt x="275" y="5781"/>
                </a:lnTo>
                <a:lnTo>
                  <a:pt x="259" y="5896"/>
                </a:lnTo>
                <a:lnTo>
                  <a:pt x="244" y="6009"/>
                </a:lnTo>
                <a:lnTo>
                  <a:pt x="229" y="6124"/>
                </a:lnTo>
                <a:lnTo>
                  <a:pt x="214" y="6238"/>
                </a:lnTo>
                <a:lnTo>
                  <a:pt x="199" y="6352"/>
                </a:lnTo>
                <a:lnTo>
                  <a:pt x="185" y="6467"/>
                </a:lnTo>
                <a:lnTo>
                  <a:pt x="173" y="6581"/>
                </a:lnTo>
                <a:lnTo>
                  <a:pt x="160" y="6697"/>
                </a:lnTo>
                <a:lnTo>
                  <a:pt x="148" y="6811"/>
                </a:lnTo>
                <a:lnTo>
                  <a:pt x="137" y="6927"/>
                </a:lnTo>
                <a:lnTo>
                  <a:pt x="127" y="7042"/>
                </a:lnTo>
                <a:lnTo>
                  <a:pt x="119" y="7158"/>
                </a:lnTo>
                <a:lnTo>
                  <a:pt x="105" y="7319"/>
                </a:lnTo>
                <a:lnTo>
                  <a:pt x="92" y="7481"/>
                </a:lnTo>
                <a:lnTo>
                  <a:pt x="79" y="7643"/>
                </a:lnTo>
                <a:lnTo>
                  <a:pt x="65" y="7805"/>
                </a:lnTo>
                <a:lnTo>
                  <a:pt x="54" y="7967"/>
                </a:lnTo>
                <a:lnTo>
                  <a:pt x="42" y="8130"/>
                </a:lnTo>
                <a:lnTo>
                  <a:pt x="31" y="8293"/>
                </a:lnTo>
                <a:lnTo>
                  <a:pt x="22" y="8456"/>
                </a:lnTo>
                <a:lnTo>
                  <a:pt x="14" y="8619"/>
                </a:lnTo>
                <a:lnTo>
                  <a:pt x="8" y="8782"/>
                </a:lnTo>
                <a:lnTo>
                  <a:pt x="3" y="8946"/>
                </a:lnTo>
                <a:lnTo>
                  <a:pt x="0" y="9109"/>
                </a:lnTo>
                <a:lnTo>
                  <a:pt x="0" y="9190"/>
                </a:lnTo>
                <a:lnTo>
                  <a:pt x="0" y="9273"/>
                </a:lnTo>
                <a:lnTo>
                  <a:pt x="1" y="9354"/>
                </a:lnTo>
                <a:lnTo>
                  <a:pt x="2" y="9437"/>
                </a:lnTo>
                <a:lnTo>
                  <a:pt x="3" y="9518"/>
                </a:lnTo>
                <a:lnTo>
                  <a:pt x="7" y="9599"/>
                </a:lnTo>
                <a:lnTo>
                  <a:pt x="10" y="9681"/>
                </a:lnTo>
                <a:lnTo>
                  <a:pt x="14" y="9763"/>
                </a:lnTo>
                <a:lnTo>
                  <a:pt x="21" y="9885"/>
                </a:lnTo>
                <a:lnTo>
                  <a:pt x="27" y="10006"/>
                </a:lnTo>
                <a:lnTo>
                  <a:pt x="34" y="10128"/>
                </a:lnTo>
                <a:lnTo>
                  <a:pt x="41" y="10249"/>
                </a:lnTo>
                <a:lnTo>
                  <a:pt x="47" y="10369"/>
                </a:lnTo>
                <a:lnTo>
                  <a:pt x="54" y="10490"/>
                </a:lnTo>
                <a:lnTo>
                  <a:pt x="61" y="10611"/>
                </a:lnTo>
                <a:lnTo>
                  <a:pt x="68" y="10731"/>
                </a:lnTo>
                <a:lnTo>
                  <a:pt x="74" y="10851"/>
                </a:lnTo>
                <a:lnTo>
                  <a:pt x="82" y="10971"/>
                </a:lnTo>
                <a:lnTo>
                  <a:pt x="90" y="11091"/>
                </a:lnTo>
                <a:lnTo>
                  <a:pt x="98" y="11213"/>
                </a:lnTo>
                <a:lnTo>
                  <a:pt x="108" y="11333"/>
                </a:lnTo>
                <a:lnTo>
                  <a:pt x="117" y="11454"/>
                </a:lnTo>
                <a:lnTo>
                  <a:pt x="127" y="11575"/>
                </a:lnTo>
                <a:lnTo>
                  <a:pt x="138" y="11697"/>
                </a:lnTo>
                <a:lnTo>
                  <a:pt x="149" y="11811"/>
                </a:lnTo>
                <a:lnTo>
                  <a:pt x="160" y="11926"/>
                </a:lnTo>
                <a:lnTo>
                  <a:pt x="172" y="12040"/>
                </a:lnTo>
                <a:lnTo>
                  <a:pt x="184" y="12154"/>
                </a:lnTo>
                <a:lnTo>
                  <a:pt x="197" y="12269"/>
                </a:lnTo>
                <a:lnTo>
                  <a:pt x="209" y="12383"/>
                </a:lnTo>
                <a:lnTo>
                  <a:pt x="223" y="12498"/>
                </a:lnTo>
                <a:lnTo>
                  <a:pt x="237" y="12611"/>
                </a:lnTo>
                <a:lnTo>
                  <a:pt x="252" y="12725"/>
                </a:lnTo>
                <a:lnTo>
                  <a:pt x="267" y="12839"/>
                </a:lnTo>
                <a:lnTo>
                  <a:pt x="281" y="12953"/>
                </a:lnTo>
                <a:lnTo>
                  <a:pt x="298" y="13066"/>
                </a:lnTo>
                <a:lnTo>
                  <a:pt x="314" y="13180"/>
                </a:lnTo>
                <a:lnTo>
                  <a:pt x="331" y="13293"/>
                </a:lnTo>
                <a:lnTo>
                  <a:pt x="349" y="13406"/>
                </a:lnTo>
                <a:lnTo>
                  <a:pt x="366" y="13519"/>
                </a:lnTo>
                <a:lnTo>
                  <a:pt x="398" y="13707"/>
                </a:lnTo>
                <a:lnTo>
                  <a:pt x="433" y="13905"/>
                </a:lnTo>
                <a:lnTo>
                  <a:pt x="470" y="14110"/>
                </a:lnTo>
                <a:lnTo>
                  <a:pt x="511" y="14322"/>
                </a:lnTo>
                <a:lnTo>
                  <a:pt x="555" y="14538"/>
                </a:lnTo>
                <a:lnTo>
                  <a:pt x="602" y="14757"/>
                </a:lnTo>
                <a:lnTo>
                  <a:pt x="650" y="14979"/>
                </a:lnTo>
                <a:lnTo>
                  <a:pt x="701" y="15200"/>
                </a:lnTo>
                <a:lnTo>
                  <a:pt x="729" y="15311"/>
                </a:lnTo>
                <a:lnTo>
                  <a:pt x="755" y="15420"/>
                </a:lnTo>
                <a:lnTo>
                  <a:pt x="784" y="15530"/>
                </a:lnTo>
                <a:lnTo>
                  <a:pt x="811" y="15639"/>
                </a:lnTo>
                <a:lnTo>
                  <a:pt x="840" y="15747"/>
                </a:lnTo>
                <a:lnTo>
                  <a:pt x="870" y="15854"/>
                </a:lnTo>
                <a:lnTo>
                  <a:pt x="899" y="15959"/>
                </a:lnTo>
                <a:lnTo>
                  <a:pt x="929" y="16064"/>
                </a:lnTo>
                <a:lnTo>
                  <a:pt x="960" y="16165"/>
                </a:lnTo>
                <a:lnTo>
                  <a:pt x="991" y="16266"/>
                </a:lnTo>
                <a:lnTo>
                  <a:pt x="1022" y="16365"/>
                </a:lnTo>
                <a:lnTo>
                  <a:pt x="1054" y="16461"/>
                </a:lnTo>
                <a:lnTo>
                  <a:pt x="1086" y="16556"/>
                </a:lnTo>
                <a:lnTo>
                  <a:pt x="1119" y="16646"/>
                </a:lnTo>
                <a:lnTo>
                  <a:pt x="1152" y="16735"/>
                </a:lnTo>
                <a:lnTo>
                  <a:pt x="1185" y="16821"/>
                </a:lnTo>
                <a:lnTo>
                  <a:pt x="1225" y="16920"/>
                </a:lnTo>
                <a:lnTo>
                  <a:pt x="1267" y="17017"/>
                </a:lnTo>
                <a:lnTo>
                  <a:pt x="1288" y="17064"/>
                </a:lnTo>
                <a:lnTo>
                  <a:pt x="1310" y="17111"/>
                </a:lnTo>
                <a:lnTo>
                  <a:pt x="1332" y="17156"/>
                </a:lnTo>
                <a:lnTo>
                  <a:pt x="1354" y="17202"/>
                </a:lnTo>
                <a:lnTo>
                  <a:pt x="1377" y="17247"/>
                </a:lnTo>
                <a:lnTo>
                  <a:pt x="1399" y="17290"/>
                </a:lnTo>
                <a:lnTo>
                  <a:pt x="1423" y="17334"/>
                </a:lnTo>
                <a:lnTo>
                  <a:pt x="1447" y="17376"/>
                </a:lnTo>
                <a:lnTo>
                  <a:pt x="1471" y="17417"/>
                </a:lnTo>
                <a:lnTo>
                  <a:pt x="1496" y="17459"/>
                </a:lnTo>
                <a:lnTo>
                  <a:pt x="1521" y="17499"/>
                </a:lnTo>
                <a:lnTo>
                  <a:pt x="1546" y="17538"/>
                </a:lnTo>
                <a:lnTo>
                  <a:pt x="1572" y="17576"/>
                </a:lnTo>
                <a:lnTo>
                  <a:pt x="1598" y="17614"/>
                </a:lnTo>
                <a:lnTo>
                  <a:pt x="1625" y="17651"/>
                </a:lnTo>
                <a:lnTo>
                  <a:pt x="1652" y="17687"/>
                </a:lnTo>
                <a:lnTo>
                  <a:pt x="1680" y="17722"/>
                </a:lnTo>
                <a:lnTo>
                  <a:pt x="1707" y="17756"/>
                </a:lnTo>
                <a:lnTo>
                  <a:pt x="1736" y="17789"/>
                </a:lnTo>
                <a:lnTo>
                  <a:pt x="1764" y="17822"/>
                </a:lnTo>
                <a:lnTo>
                  <a:pt x="1794" y="17853"/>
                </a:lnTo>
                <a:lnTo>
                  <a:pt x="1824" y="17884"/>
                </a:lnTo>
                <a:lnTo>
                  <a:pt x="1854" y="17914"/>
                </a:lnTo>
                <a:lnTo>
                  <a:pt x="1885" y="17943"/>
                </a:lnTo>
                <a:lnTo>
                  <a:pt x="1917" y="17970"/>
                </a:lnTo>
                <a:lnTo>
                  <a:pt x="1947" y="17998"/>
                </a:lnTo>
                <a:lnTo>
                  <a:pt x="1980" y="18023"/>
                </a:lnTo>
                <a:lnTo>
                  <a:pt x="2013" y="18048"/>
                </a:lnTo>
                <a:lnTo>
                  <a:pt x="2052" y="18075"/>
                </a:lnTo>
                <a:lnTo>
                  <a:pt x="2091" y="18102"/>
                </a:lnTo>
                <a:lnTo>
                  <a:pt x="2132" y="18127"/>
                </a:lnTo>
                <a:lnTo>
                  <a:pt x="2173" y="18151"/>
                </a:lnTo>
                <a:lnTo>
                  <a:pt x="2215" y="18174"/>
                </a:lnTo>
                <a:lnTo>
                  <a:pt x="2259" y="18194"/>
                </a:lnTo>
                <a:lnTo>
                  <a:pt x="2303" y="18214"/>
                </a:lnTo>
                <a:lnTo>
                  <a:pt x="2349" y="18232"/>
                </a:lnTo>
                <a:lnTo>
                  <a:pt x="2397" y="18249"/>
                </a:lnTo>
                <a:lnTo>
                  <a:pt x="2446" y="18264"/>
                </a:lnTo>
                <a:lnTo>
                  <a:pt x="2497" y="18277"/>
                </a:lnTo>
                <a:lnTo>
                  <a:pt x="2549" y="18287"/>
                </a:lnTo>
                <a:lnTo>
                  <a:pt x="2576" y="18292"/>
                </a:lnTo>
                <a:lnTo>
                  <a:pt x="2603" y="18296"/>
                </a:lnTo>
                <a:lnTo>
                  <a:pt x="2631" y="18300"/>
                </a:lnTo>
                <a:lnTo>
                  <a:pt x="2658" y="18303"/>
                </a:lnTo>
                <a:lnTo>
                  <a:pt x="2687" y="18305"/>
                </a:lnTo>
                <a:lnTo>
                  <a:pt x="2716" y="18308"/>
                </a:lnTo>
                <a:lnTo>
                  <a:pt x="2745" y="18309"/>
                </a:lnTo>
                <a:lnTo>
                  <a:pt x="2776" y="18309"/>
                </a:lnTo>
                <a:lnTo>
                  <a:pt x="2835" y="18310"/>
                </a:lnTo>
                <a:lnTo>
                  <a:pt x="2896" y="18310"/>
                </a:lnTo>
                <a:lnTo>
                  <a:pt x="2957" y="18309"/>
                </a:lnTo>
                <a:lnTo>
                  <a:pt x="3017" y="18308"/>
                </a:lnTo>
                <a:lnTo>
                  <a:pt x="3079" y="18305"/>
                </a:lnTo>
                <a:lnTo>
                  <a:pt x="3140" y="18303"/>
                </a:lnTo>
                <a:lnTo>
                  <a:pt x="3200" y="18300"/>
                </a:lnTo>
                <a:lnTo>
                  <a:pt x="3262" y="18296"/>
                </a:lnTo>
                <a:lnTo>
                  <a:pt x="3323" y="18292"/>
                </a:lnTo>
                <a:lnTo>
                  <a:pt x="3384" y="18287"/>
                </a:lnTo>
                <a:lnTo>
                  <a:pt x="3444" y="18283"/>
                </a:lnTo>
                <a:lnTo>
                  <a:pt x="3505" y="18277"/>
                </a:lnTo>
                <a:lnTo>
                  <a:pt x="3565" y="18271"/>
                </a:lnTo>
                <a:lnTo>
                  <a:pt x="3625" y="18264"/>
                </a:lnTo>
                <a:lnTo>
                  <a:pt x="3686" y="18257"/>
                </a:lnTo>
                <a:lnTo>
                  <a:pt x="3745" y="18250"/>
                </a:lnTo>
                <a:lnTo>
                  <a:pt x="3829" y="18240"/>
                </a:lnTo>
                <a:lnTo>
                  <a:pt x="3912" y="18230"/>
                </a:lnTo>
                <a:lnTo>
                  <a:pt x="3995" y="18218"/>
                </a:lnTo>
                <a:lnTo>
                  <a:pt x="4076" y="18206"/>
                </a:lnTo>
                <a:lnTo>
                  <a:pt x="4157" y="18192"/>
                </a:lnTo>
                <a:lnTo>
                  <a:pt x="4236" y="18178"/>
                </a:lnTo>
                <a:lnTo>
                  <a:pt x="4316" y="18165"/>
                </a:lnTo>
                <a:lnTo>
                  <a:pt x="4395" y="18150"/>
                </a:lnTo>
                <a:lnTo>
                  <a:pt x="4473" y="18134"/>
                </a:lnTo>
                <a:lnTo>
                  <a:pt x="4549" y="18118"/>
                </a:lnTo>
                <a:lnTo>
                  <a:pt x="4627" y="18101"/>
                </a:lnTo>
                <a:lnTo>
                  <a:pt x="4704" y="18083"/>
                </a:lnTo>
                <a:lnTo>
                  <a:pt x="4779" y="18066"/>
                </a:lnTo>
                <a:lnTo>
                  <a:pt x="4855" y="18048"/>
                </a:lnTo>
                <a:lnTo>
                  <a:pt x="4931" y="18028"/>
                </a:lnTo>
                <a:lnTo>
                  <a:pt x="5006" y="18009"/>
                </a:lnTo>
                <a:lnTo>
                  <a:pt x="5156" y="17969"/>
                </a:lnTo>
                <a:lnTo>
                  <a:pt x="5305" y="17927"/>
                </a:lnTo>
                <a:lnTo>
                  <a:pt x="5455" y="17882"/>
                </a:lnTo>
                <a:lnTo>
                  <a:pt x="5603" y="17836"/>
                </a:lnTo>
                <a:lnTo>
                  <a:pt x="5753" y="17789"/>
                </a:lnTo>
                <a:lnTo>
                  <a:pt x="5904" y="17741"/>
                </a:lnTo>
                <a:lnTo>
                  <a:pt x="6056" y="17691"/>
                </a:lnTo>
                <a:lnTo>
                  <a:pt x="6211" y="17639"/>
                </a:lnTo>
                <a:lnTo>
                  <a:pt x="6273" y="17619"/>
                </a:lnTo>
                <a:lnTo>
                  <a:pt x="6368" y="17586"/>
                </a:lnTo>
                <a:lnTo>
                  <a:pt x="6483" y="17544"/>
                </a:lnTo>
                <a:lnTo>
                  <a:pt x="6608" y="17501"/>
                </a:lnTo>
                <a:lnTo>
                  <a:pt x="6729" y="17456"/>
                </a:lnTo>
                <a:lnTo>
                  <a:pt x="6837" y="17415"/>
                </a:lnTo>
                <a:lnTo>
                  <a:pt x="6881" y="17398"/>
                </a:lnTo>
                <a:lnTo>
                  <a:pt x="6917" y="17382"/>
                </a:lnTo>
                <a:lnTo>
                  <a:pt x="6943" y="17369"/>
                </a:lnTo>
                <a:lnTo>
                  <a:pt x="6959" y="17361"/>
                </a:lnTo>
                <a:lnTo>
                  <a:pt x="6994" y="17351"/>
                </a:lnTo>
                <a:lnTo>
                  <a:pt x="7046" y="17333"/>
                </a:lnTo>
                <a:lnTo>
                  <a:pt x="7116" y="17308"/>
                </a:lnTo>
                <a:lnTo>
                  <a:pt x="7200" y="17277"/>
                </a:lnTo>
                <a:lnTo>
                  <a:pt x="7294" y="17240"/>
                </a:lnTo>
                <a:lnTo>
                  <a:pt x="7397" y="17200"/>
                </a:lnTo>
                <a:lnTo>
                  <a:pt x="7507" y="17156"/>
                </a:lnTo>
                <a:lnTo>
                  <a:pt x="7621" y="17112"/>
                </a:lnTo>
                <a:lnTo>
                  <a:pt x="7734" y="17066"/>
                </a:lnTo>
                <a:lnTo>
                  <a:pt x="7846" y="17021"/>
                </a:lnTo>
                <a:lnTo>
                  <a:pt x="7955" y="16977"/>
                </a:lnTo>
                <a:lnTo>
                  <a:pt x="8057" y="16937"/>
                </a:lnTo>
                <a:lnTo>
                  <a:pt x="8148" y="16899"/>
                </a:lnTo>
                <a:lnTo>
                  <a:pt x="8228" y="16867"/>
                </a:lnTo>
                <a:lnTo>
                  <a:pt x="8295" y="16841"/>
                </a:lnTo>
                <a:lnTo>
                  <a:pt x="8344" y="16821"/>
                </a:lnTo>
                <a:lnTo>
                  <a:pt x="8396" y="16799"/>
                </a:lnTo>
                <a:lnTo>
                  <a:pt x="8454" y="16778"/>
                </a:lnTo>
                <a:lnTo>
                  <a:pt x="8513" y="16755"/>
                </a:lnTo>
                <a:lnTo>
                  <a:pt x="8574" y="16731"/>
                </a:lnTo>
                <a:lnTo>
                  <a:pt x="8633" y="16707"/>
                </a:lnTo>
                <a:lnTo>
                  <a:pt x="8690" y="16682"/>
                </a:lnTo>
                <a:lnTo>
                  <a:pt x="8744" y="16658"/>
                </a:lnTo>
                <a:lnTo>
                  <a:pt x="8792" y="16633"/>
                </a:lnTo>
                <a:lnTo>
                  <a:pt x="8829" y="16621"/>
                </a:lnTo>
                <a:lnTo>
                  <a:pt x="8872" y="16605"/>
                </a:lnTo>
                <a:lnTo>
                  <a:pt x="8918" y="16587"/>
                </a:lnTo>
                <a:lnTo>
                  <a:pt x="8965" y="16565"/>
                </a:lnTo>
                <a:lnTo>
                  <a:pt x="9013" y="16543"/>
                </a:lnTo>
                <a:lnTo>
                  <a:pt x="9059" y="16522"/>
                </a:lnTo>
                <a:lnTo>
                  <a:pt x="9100" y="16502"/>
                </a:lnTo>
                <a:lnTo>
                  <a:pt x="9137" y="16485"/>
                </a:lnTo>
                <a:lnTo>
                  <a:pt x="9178" y="16465"/>
                </a:lnTo>
                <a:lnTo>
                  <a:pt x="9220" y="16447"/>
                </a:lnTo>
                <a:lnTo>
                  <a:pt x="9263" y="16429"/>
                </a:lnTo>
                <a:lnTo>
                  <a:pt x="9304" y="16409"/>
                </a:lnTo>
                <a:lnTo>
                  <a:pt x="9346" y="16391"/>
                </a:lnTo>
                <a:lnTo>
                  <a:pt x="9388" y="16371"/>
                </a:lnTo>
                <a:lnTo>
                  <a:pt x="9430" y="16352"/>
                </a:lnTo>
                <a:lnTo>
                  <a:pt x="9471" y="16331"/>
                </a:lnTo>
                <a:lnTo>
                  <a:pt x="9550" y="16292"/>
                </a:lnTo>
                <a:lnTo>
                  <a:pt x="9633" y="16254"/>
                </a:lnTo>
                <a:lnTo>
                  <a:pt x="9720" y="16214"/>
                </a:lnTo>
                <a:lnTo>
                  <a:pt x="9807" y="16173"/>
                </a:lnTo>
                <a:lnTo>
                  <a:pt x="9894" y="16132"/>
                </a:lnTo>
                <a:lnTo>
                  <a:pt x="9978" y="16091"/>
                </a:lnTo>
                <a:lnTo>
                  <a:pt x="10018" y="16069"/>
                </a:lnTo>
                <a:lnTo>
                  <a:pt x="10057" y="16048"/>
                </a:lnTo>
                <a:lnTo>
                  <a:pt x="10093" y="16026"/>
                </a:lnTo>
                <a:lnTo>
                  <a:pt x="10129" y="16004"/>
                </a:lnTo>
                <a:lnTo>
                  <a:pt x="10153" y="15994"/>
                </a:lnTo>
                <a:lnTo>
                  <a:pt x="10184" y="15979"/>
                </a:lnTo>
                <a:lnTo>
                  <a:pt x="10220" y="15962"/>
                </a:lnTo>
                <a:lnTo>
                  <a:pt x="10263" y="15939"/>
                </a:lnTo>
                <a:lnTo>
                  <a:pt x="10363" y="15886"/>
                </a:lnTo>
                <a:lnTo>
                  <a:pt x="10482" y="15821"/>
                </a:lnTo>
                <a:lnTo>
                  <a:pt x="10614" y="15748"/>
                </a:lnTo>
                <a:lnTo>
                  <a:pt x="10756" y="15669"/>
                </a:lnTo>
                <a:lnTo>
                  <a:pt x="10903" y="15584"/>
                </a:lnTo>
                <a:lnTo>
                  <a:pt x="11053" y="15498"/>
                </a:lnTo>
                <a:lnTo>
                  <a:pt x="11202" y="15411"/>
                </a:lnTo>
                <a:lnTo>
                  <a:pt x="11344" y="15328"/>
                </a:lnTo>
                <a:lnTo>
                  <a:pt x="11477" y="15249"/>
                </a:lnTo>
                <a:lnTo>
                  <a:pt x="11597" y="15176"/>
                </a:lnTo>
                <a:lnTo>
                  <a:pt x="11700" y="15111"/>
                </a:lnTo>
                <a:lnTo>
                  <a:pt x="11781" y="15060"/>
                </a:lnTo>
                <a:lnTo>
                  <a:pt x="11813" y="15038"/>
                </a:lnTo>
                <a:lnTo>
                  <a:pt x="11838" y="15021"/>
                </a:lnTo>
                <a:lnTo>
                  <a:pt x="11857" y="15007"/>
                </a:lnTo>
                <a:lnTo>
                  <a:pt x="11867" y="14997"/>
                </a:lnTo>
                <a:lnTo>
                  <a:pt x="11879" y="14991"/>
                </a:lnTo>
                <a:lnTo>
                  <a:pt x="11898" y="14982"/>
                </a:lnTo>
                <a:lnTo>
                  <a:pt x="11919" y="14970"/>
                </a:lnTo>
                <a:lnTo>
                  <a:pt x="11947" y="14954"/>
                </a:lnTo>
                <a:lnTo>
                  <a:pt x="12012" y="14913"/>
                </a:lnTo>
                <a:lnTo>
                  <a:pt x="12090" y="14864"/>
                </a:lnTo>
                <a:lnTo>
                  <a:pt x="12179" y="14806"/>
                </a:lnTo>
                <a:lnTo>
                  <a:pt x="12276" y="14741"/>
                </a:lnTo>
                <a:lnTo>
                  <a:pt x="12379" y="14672"/>
                </a:lnTo>
                <a:lnTo>
                  <a:pt x="12485" y="14600"/>
                </a:lnTo>
                <a:lnTo>
                  <a:pt x="12590" y="14528"/>
                </a:lnTo>
                <a:lnTo>
                  <a:pt x="12694" y="14457"/>
                </a:lnTo>
                <a:lnTo>
                  <a:pt x="12791" y="14388"/>
                </a:lnTo>
                <a:lnTo>
                  <a:pt x="12883" y="14324"/>
                </a:lnTo>
                <a:lnTo>
                  <a:pt x="12963" y="14267"/>
                </a:lnTo>
                <a:lnTo>
                  <a:pt x="13031" y="14218"/>
                </a:lnTo>
                <a:lnTo>
                  <a:pt x="13083" y="14179"/>
                </a:lnTo>
                <a:lnTo>
                  <a:pt x="13116" y="14152"/>
                </a:lnTo>
                <a:lnTo>
                  <a:pt x="13131" y="14143"/>
                </a:lnTo>
                <a:lnTo>
                  <a:pt x="13152" y="14131"/>
                </a:lnTo>
                <a:lnTo>
                  <a:pt x="13179" y="14112"/>
                </a:lnTo>
                <a:lnTo>
                  <a:pt x="13212" y="14088"/>
                </a:lnTo>
                <a:lnTo>
                  <a:pt x="13294" y="14030"/>
                </a:lnTo>
                <a:lnTo>
                  <a:pt x="13392" y="13958"/>
                </a:lnTo>
                <a:lnTo>
                  <a:pt x="13505" y="13873"/>
                </a:lnTo>
                <a:lnTo>
                  <a:pt x="13628" y="13779"/>
                </a:lnTo>
                <a:lnTo>
                  <a:pt x="13758" y="13680"/>
                </a:lnTo>
                <a:lnTo>
                  <a:pt x="13891" y="13578"/>
                </a:lnTo>
                <a:lnTo>
                  <a:pt x="14024" y="13475"/>
                </a:lnTo>
                <a:lnTo>
                  <a:pt x="14153" y="13374"/>
                </a:lnTo>
                <a:lnTo>
                  <a:pt x="14274" y="13278"/>
                </a:lnTo>
                <a:lnTo>
                  <a:pt x="14385" y="13190"/>
                </a:lnTo>
                <a:lnTo>
                  <a:pt x="14481" y="13112"/>
                </a:lnTo>
                <a:lnTo>
                  <a:pt x="14559" y="13048"/>
                </a:lnTo>
                <a:lnTo>
                  <a:pt x="14590" y="13022"/>
                </a:lnTo>
                <a:lnTo>
                  <a:pt x="14615" y="13000"/>
                </a:lnTo>
                <a:lnTo>
                  <a:pt x="14634" y="12982"/>
                </a:lnTo>
                <a:lnTo>
                  <a:pt x="14645" y="12970"/>
                </a:lnTo>
                <a:lnTo>
                  <a:pt x="14658" y="12963"/>
                </a:lnTo>
                <a:lnTo>
                  <a:pt x="14673" y="12954"/>
                </a:lnTo>
                <a:lnTo>
                  <a:pt x="14690" y="12942"/>
                </a:lnTo>
                <a:lnTo>
                  <a:pt x="14708" y="12928"/>
                </a:lnTo>
                <a:lnTo>
                  <a:pt x="14751" y="12895"/>
                </a:lnTo>
                <a:lnTo>
                  <a:pt x="14802" y="12854"/>
                </a:lnTo>
                <a:lnTo>
                  <a:pt x="14857" y="12807"/>
                </a:lnTo>
                <a:lnTo>
                  <a:pt x="14917" y="12756"/>
                </a:lnTo>
                <a:lnTo>
                  <a:pt x="14979" y="12701"/>
                </a:lnTo>
                <a:lnTo>
                  <a:pt x="15044" y="12645"/>
                </a:lnTo>
                <a:lnTo>
                  <a:pt x="15110" y="12587"/>
                </a:lnTo>
                <a:lnTo>
                  <a:pt x="15175" y="12530"/>
                </a:lnTo>
                <a:lnTo>
                  <a:pt x="15238" y="12475"/>
                </a:lnTo>
                <a:lnTo>
                  <a:pt x="15298" y="12421"/>
                </a:lnTo>
                <a:lnTo>
                  <a:pt x="15354" y="12372"/>
                </a:lnTo>
                <a:lnTo>
                  <a:pt x="15405" y="12328"/>
                </a:lnTo>
                <a:lnTo>
                  <a:pt x="15451" y="12291"/>
                </a:lnTo>
                <a:lnTo>
                  <a:pt x="15487" y="12261"/>
                </a:lnTo>
                <a:lnTo>
                  <a:pt x="15508" y="12245"/>
                </a:lnTo>
                <a:lnTo>
                  <a:pt x="15520" y="12233"/>
                </a:lnTo>
                <a:lnTo>
                  <a:pt x="15534" y="12220"/>
                </a:lnTo>
                <a:lnTo>
                  <a:pt x="15555" y="12200"/>
                </a:lnTo>
                <a:lnTo>
                  <a:pt x="15765" y="12013"/>
                </a:lnTo>
                <a:lnTo>
                  <a:pt x="15798" y="11979"/>
                </a:lnTo>
                <a:lnTo>
                  <a:pt x="15830" y="11947"/>
                </a:lnTo>
                <a:lnTo>
                  <a:pt x="15863" y="11915"/>
                </a:lnTo>
                <a:lnTo>
                  <a:pt x="15895" y="11884"/>
                </a:lnTo>
                <a:lnTo>
                  <a:pt x="15927" y="11853"/>
                </a:lnTo>
                <a:lnTo>
                  <a:pt x="15959" y="11823"/>
                </a:lnTo>
                <a:lnTo>
                  <a:pt x="15992" y="11790"/>
                </a:lnTo>
                <a:lnTo>
                  <a:pt x="16025" y="11758"/>
                </a:lnTo>
                <a:lnTo>
                  <a:pt x="16052" y="11733"/>
                </a:lnTo>
                <a:lnTo>
                  <a:pt x="16089" y="11696"/>
                </a:lnTo>
                <a:lnTo>
                  <a:pt x="16136" y="11649"/>
                </a:lnTo>
                <a:lnTo>
                  <a:pt x="16190" y="11595"/>
                </a:lnTo>
                <a:lnTo>
                  <a:pt x="16248" y="11535"/>
                </a:lnTo>
                <a:lnTo>
                  <a:pt x="16311" y="11470"/>
                </a:lnTo>
                <a:lnTo>
                  <a:pt x="16377" y="11403"/>
                </a:lnTo>
                <a:lnTo>
                  <a:pt x="16443" y="11335"/>
                </a:lnTo>
                <a:lnTo>
                  <a:pt x="16508" y="11268"/>
                </a:lnTo>
                <a:lnTo>
                  <a:pt x="16571" y="11202"/>
                </a:lnTo>
                <a:lnTo>
                  <a:pt x="16629" y="11140"/>
                </a:lnTo>
                <a:lnTo>
                  <a:pt x="16681" y="11084"/>
                </a:lnTo>
                <a:lnTo>
                  <a:pt x="16726" y="11036"/>
                </a:lnTo>
                <a:lnTo>
                  <a:pt x="16761" y="10997"/>
                </a:lnTo>
                <a:lnTo>
                  <a:pt x="16786" y="10969"/>
                </a:lnTo>
                <a:lnTo>
                  <a:pt x="16797" y="10953"/>
                </a:lnTo>
                <a:lnTo>
                  <a:pt x="16818" y="10935"/>
                </a:lnTo>
                <a:lnTo>
                  <a:pt x="16837" y="10915"/>
                </a:lnTo>
                <a:lnTo>
                  <a:pt x="16856" y="10896"/>
                </a:lnTo>
                <a:lnTo>
                  <a:pt x="16874" y="10875"/>
                </a:lnTo>
                <a:lnTo>
                  <a:pt x="16908" y="10833"/>
                </a:lnTo>
                <a:lnTo>
                  <a:pt x="16943" y="10789"/>
                </a:lnTo>
                <a:lnTo>
                  <a:pt x="17006" y="10707"/>
                </a:lnTo>
                <a:lnTo>
                  <a:pt x="17067" y="10626"/>
                </a:lnTo>
                <a:lnTo>
                  <a:pt x="17128" y="10543"/>
                </a:lnTo>
                <a:lnTo>
                  <a:pt x="17185" y="10462"/>
                </a:lnTo>
                <a:lnTo>
                  <a:pt x="17214" y="10421"/>
                </a:lnTo>
                <a:lnTo>
                  <a:pt x="17241" y="10379"/>
                </a:lnTo>
                <a:lnTo>
                  <a:pt x="17269" y="10337"/>
                </a:lnTo>
                <a:lnTo>
                  <a:pt x="17295" y="10296"/>
                </a:lnTo>
                <a:lnTo>
                  <a:pt x="17321" y="10254"/>
                </a:lnTo>
                <a:lnTo>
                  <a:pt x="17347" y="10211"/>
                </a:lnTo>
                <a:lnTo>
                  <a:pt x="17372" y="10169"/>
                </a:lnTo>
                <a:lnTo>
                  <a:pt x="17396" y="10125"/>
                </a:lnTo>
                <a:lnTo>
                  <a:pt x="17419" y="10081"/>
                </a:lnTo>
                <a:lnTo>
                  <a:pt x="17442" y="10037"/>
                </a:lnTo>
                <a:lnTo>
                  <a:pt x="17463" y="9992"/>
                </a:lnTo>
                <a:lnTo>
                  <a:pt x="17485" y="9946"/>
                </a:lnTo>
                <a:lnTo>
                  <a:pt x="17505" y="9900"/>
                </a:lnTo>
                <a:lnTo>
                  <a:pt x="17524" y="9853"/>
                </a:lnTo>
                <a:lnTo>
                  <a:pt x="17543" y="9805"/>
                </a:lnTo>
                <a:lnTo>
                  <a:pt x="17561" y="9757"/>
                </a:lnTo>
                <a:lnTo>
                  <a:pt x="17578" y="9708"/>
                </a:lnTo>
                <a:lnTo>
                  <a:pt x="17594" y="9657"/>
                </a:lnTo>
                <a:lnTo>
                  <a:pt x="17609" y="9606"/>
                </a:lnTo>
                <a:lnTo>
                  <a:pt x="17622" y="9553"/>
                </a:lnTo>
                <a:lnTo>
                  <a:pt x="17636" y="9501"/>
                </a:lnTo>
                <a:lnTo>
                  <a:pt x="17648" y="9446"/>
                </a:lnTo>
                <a:lnTo>
                  <a:pt x="17659" y="9391"/>
                </a:lnTo>
                <a:lnTo>
                  <a:pt x="17669" y="9334"/>
                </a:lnTo>
                <a:lnTo>
                  <a:pt x="17673" y="9309"/>
                </a:lnTo>
                <a:lnTo>
                  <a:pt x="17675" y="9283"/>
                </a:lnTo>
                <a:lnTo>
                  <a:pt x="17675" y="9255"/>
                </a:lnTo>
                <a:lnTo>
                  <a:pt x="17674" y="9226"/>
                </a:lnTo>
                <a:lnTo>
                  <a:pt x="17672" y="9196"/>
                </a:lnTo>
                <a:lnTo>
                  <a:pt x="17669" y="9165"/>
                </a:lnTo>
                <a:lnTo>
                  <a:pt x="17665" y="9133"/>
                </a:lnTo>
                <a:lnTo>
                  <a:pt x="17659" y="9101"/>
                </a:lnTo>
                <a:lnTo>
                  <a:pt x="17653" y="9068"/>
                </a:lnTo>
                <a:lnTo>
                  <a:pt x="17645" y="9034"/>
                </a:lnTo>
                <a:lnTo>
                  <a:pt x="17637" y="8999"/>
                </a:lnTo>
                <a:lnTo>
                  <a:pt x="17629" y="8965"/>
                </a:lnTo>
                <a:lnTo>
                  <a:pt x="17609" y="8895"/>
                </a:lnTo>
                <a:lnTo>
                  <a:pt x="17587" y="8825"/>
                </a:lnTo>
                <a:lnTo>
                  <a:pt x="17563" y="8757"/>
                </a:lnTo>
                <a:lnTo>
                  <a:pt x="17539" y="8689"/>
                </a:lnTo>
                <a:lnTo>
                  <a:pt x="17513" y="8624"/>
                </a:lnTo>
                <a:lnTo>
                  <a:pt x="17487" y="8563"/>
                </a:lnTo>
                <a:lnTo>
                  <a:pt x="17462" y="8506"/>
                </a:lnTo>
                <a:lnTo>
                  <a:pt x="17437" y="8455"/>
                </a:lnTo>
                <a:lnTo>
                  <a:pt x="17415" y="8408"/>
                </a:lnTo>
                <a:lnTo>
                  <a:pt x="17394" y="8369"/>
                </a:lnTo>
                <a:lnTo>
                  <a:pt x="17360" y="8310"/>
                </a:lnTo>
                <a:lnTo>
                  <a:pt x="17328" y="8254"/>
                </a:lnTo>
                <a:lnTo>
                  <a:pt x="17297" y="8203"/>
                </a:lnTo>
                <a:lnTo>
                  <a:pt x="17268" y="8155"/>
                </a:lnTo>
                <a:lnTo>
                  <a:pt x="17239" y="8109"/>
                </a:lnTo>
                <a:lnTo>
                  <a:pt x="17210" y="8066"/>
                </a:lnTo>
                <a:lnTo>
                  <a:pt x="17182" y="8023"/>
                </a:lnTo>
                <a:lnTo>
                  <a:pt x="17153" y="7981"/>
                </a:lnTo>
                <a:lnTo>
                  <a:pt x="17123" y="7941"/>
                </a:lnTo>
                <a:lnTo>
                  <a:pt x="17093" y="7900"/>
                </a:lnTo>
                <a:lnTo>
                  <a:pt x="17062" y="7858"/>
                </a:lnTo>
                <a:lnTo>
                  <a:pt x="17029" y="7816"/>
                </a:lnTo>
                <a:lnTo>
                  <a:pt x="16958" y="7727"/>
                </a:lnTo>
                <a:lnTo>
                  <a:pt x="16877" y="7627"/>
                </a:lnTo>
                <a:lnTo>
                  <a:pt x="16843" y="7585"/>
                </a:lnTo>
                <a:lnTo>
                  <a:pt x="16805" y="7540"/>
                </a:lnTo>
                <a:lnTo>
                  <a:pt x="16766" y="7493"/>
                </a:lnTo>
                <a:lnTo>
                  <a:pt x="16725" y="7446"/>
                </a:lnTo>
                <a:lnTo>
                  <a:pt x="16641" y="7350"/>
                </a:lnTo>
                <a:lnTo>
                  <a:pt x="16551" y="7253"/>
                </a:lnTo>
                <a:lnTo>
                  <a:pt x="16462" y="7157"/>
                </a:lnTo>
                <a:lnTo>
                  <a:pt x="16373" y="7065"/>
                </a:lnTo>
                <a:lnTo>
                  <a:pt x="16287" y="6978"/>
                </a:lnTo>
                <a:lnTo>
                  <a:pt x="16207" y="6899"/>
                </a:lnTo>
                <a:lnTo>
                  <a:pt x="16179" y="6872"/>
                </a:lnTo>
                <a:lnTo>
                  <a:pt x="16153" y="6842"/>
                </a:lnTo>
                <a:lnTo>
                  <a:pt x="16127" y="6811"/>
                </a:lnTo>
                <a:lnTo>
                  <a:pt x="16099" y="6779"/>
                </a:lnTo>
                <a:lnTo>
                  <a:pt x="16071" y="6747"/>
                </a:lnTo>
                <a:lnTo>
                  <a:pt x="16042" y="6715"/>
                </a:lnTo>
                <a:lnTo>
                  <a:pt x="16011" y="6683"/>
                </a:lnTo>
                <a:lnTo>
                  <a:pt x="15979" y="6652"/>
                </a:lnTo>
                <a:lnTo>
                  <a:pt x="14313" y="5186"/>
                </a:lnTo>
                <a:lnTo>
                  <a:pt x="14230" y="5121"/>
                </a:lnTo>
                <a:lnTo>
                  <a:pt x="14144" y="5052"/>
                </a:lnTo>
                <a:lnTo>
                  <a:pt x="14058" y="4981"/>
                </a:lnTo>
                <a:lnTo>
                  <a:pt x="13972" y="4911"/>
                </a:lnTo>
                <a:lnTo>
                  <a:pt x="13885" y="4840"/>
                </a:lnTo>
                <a:lnTo>
                  <a:pt x="13797" y="4769"/>
                </a:lnTo>
                <a:lnTo>
                  <a:pt x="13709" y="4700"/>
                </a:lnTo>
                <a:lnTo>
                  <a:pt x="13622" y="4634"/>
                </a:lnTo>
                <a:lnTo>
                  <a:pt x="13528" y="4565"/>
                </a:lnTo>
                <a:lnTo>
                  <a:pt x="13437" y="4496"/>
                </a:lnTo>
                <a:lnTo>
                  <a:pt x="13348" y="4430"/>
                </a:lnTo>
                <a:lnTo>
                  <a:pt x="13259" y="4364"/>
                </a:lnTo>
                <a:lnTo>
                  <a:pt x="13172" y="4299"/>
                </a:lnTo>
                <a:lnTo>
                  <a:pt x="13085" y="4234"/>
                </a:lnTo>
                <a:lnTo>
                  <a:pt x="12999" y="4170"/>
                </a:lnTo>
                <a:lnTo>
                  <a:pt x="12913" y="4107"/>
                </a:lnTo>
                <a:lnTo>
                  <a:pt x="12826" y="4043"/>
                </a:lnTo>
                <a:lnTo>
                  <a:pt x="12738" y="3980"/>
                </a:lnTo>
                <a:lnTo>
                  <a:pt x="12650" y="3916"/>
                </a:lnTo>
                <a:lnTo>
                  <a:pt x="12559" y="3852"/>
                </a:lnTo>
                <a:lnTo>
                  <a:pt x="12468" y="3787"/>
                </a:lnTo>
                <a:lnTo>
                  <a:pt x="12373" y="3722"/>
                </a:lnTo>
                <a:lnTo>
                  <a:pt x="12276" y="3655"/>
                </a:lnTo>
                <a:lnTo>
                  <a:pt x="12177" y="3589"/>
                </a:lnTo>
                <a:lnTo>
                  <a:pt x="12083" y="3525"/>
                </a:lnTo>
                <a:lnTo>
                  <a:pt x="11988" y="3463"/>
                </a:lnTo>
                <a:lnTo>
                  <a:pt x="11893" y="3402"/>
                </a:lnTo>
                <a:lnTo>
                  <a:pt x="11798" y="3340"/>
                </a:lnTo>
                <a:lnTo>
                  <a:pt x="11702" y="3280"/>
                </a:lnTo>
                <a:lnTo>
                  <a:pt x="11606" y="3219"/>
                </a:lnTo>
                <a:lnTo>
                  <a:pt x="11509" y="3158"/>
                </a:lnTo>
                <a:lnTo>
                  <a:pt x="11411" y="3097"/>
                </a:lnTo>
                <a:lnTo>
                  <a:pt x="11318" y="3037"/>
                </a:lnTo>
                <a:lnTo>
                  <a:pt x="11222" y="2979"/>
                </a:lnTo>
                <a:lnTo>
                  <a:pt x="11125" y="2920"/>
                </a:lnTo>
                <a:lnTo>
                  <a:pt x="11028" y="2863"/>
                </a:lnTo>
                <a:lnTo>
                  <a:pt x="10930" y="2806"/>
                </a:lnTo>
                <a:lnTo>
                  <a:pt x="10831" y="2749"/>
                </a:lnTo>
                <a:lnTo>
                  <a:pt x="10732" y="2692"/>
                </a:lnTo>
                <a:lnTo>
                  <a:pt x="10631" y="2635"/>
                </a:lnTo>
                <a:lnTo>
                  <a:pt x="10529" y="2579"/>
                </a:lnTo>
                <a:lnTo>
                  <a:pt x="10427" y="2523"/>
                </a:lnTo>
                <a:lnTo>
                  <a:pt x="10326" y="2468"/>
                </a:lnTo>
                <a:lnTo>
                  <a:pt x="10223" y="2413"/>
                </a:lnTo>
                <a:lnTo>
                  <a:pt x="10120" y="2359"/>
                </a:lnTo>
                <a:lnTo>
                  <a:pt x="10015" y="2305"/>
                </a:lnTo>
                <a:lnTo>
                  <a:pt x="9911" y="2251"/>
                </a:lnTo>
                <a:lnTo>
                  <a:pt x="9807" y="2198"/>
                </a:lnTo>
                <a:lnTo>
                  <a:pt x="9735" y="2162"/>
                </a:lnTo>
                <a:lnTo>
                  <a:pt x="9660" y="2124"/>
                </a:lnTo>
                <a:lnTo>
                  <a:pt x="9583" y="2086"/>
                </a:lnTo>
                <a:lnTo>
                  <a:pt x="9504" y="2047"/>
                </a:lnTo>
                <a:lnTo>
                  <a:pt x="9423" y="2010"/>
                </a:lnTo>
                <a:lnTo>
                  <a:pt x="9340" y="1971"/>
                </a:lnTo>
                <a:lnTo>
                  <a:pt x="9258" y="1932"/>
                </a:lnTo>
                <a:lnTo>
                  <a:pt x="9174" y="1893"/>
                </a:lnTo>
                <a:lnTo>
                  <a:pt x="9091" y="1855"/>
                </a:lnTo>
                <a:lnTo>
                  <a:pt x="9006" y="1816"/>
                </a:lnTo>
                <a:lnTo>
                  <a:pt x="8923" y="1780"/>
                </a:lnTo>
                <a:lnTo>
                  <a:pt x="8840" y="1743"/>
                </a:lnTo>
                <a:lnTo>
                  <a:pt x="8759" y="1707"/>
                </a:lnTo>
                <a:lnTo>
                  <a:pt x="8679" y="1673"/>
                </a:lnTo>
                <a:lnTo>
                  <a:pt x="8600" y="1640"/>
                </a:lnTo>
                <a:lnTo>
                  <a:pt x="8523" y="1608"/>
                </a:lnTo>
                <a:lnTo>
                  <a:pt x="8472" y="1587"/>
                </a:lnTo>
                <a:lnTo>
                  <a:pt x="8417" y="1562"/>
                </a:lnTo>
                <a:lnTo>
                  <a:pt x="8360" y="1537"/>
                </a:lnTo>
                <a:lnTo>
                  <a:pt x="8300" y="1511"/>
                </a:lnTo>
                <a:lnTo>
                  <a:pt x="8242" y="1485"/>
                </a:lnTo>
                <a:lnTo>
                  <a:pt x="8184" y="1461"/>
                </a:lnTo>
                <a:lnTo>
                  <a:pt x="8156" y="1451"/>
                </a:lnTo>
                <a:lnTo>
                  <a:pt x="8129" y="1442"/>
                </a:lnTo>
                <a:lnTo>
                  <a:pt x="8102" y="1433"/>
                </a:lnTo>
                <a:lnTo>
                  <a:pt x="8078" y="1426"/>
                </a:lnTo>
                <a:close/>
              </a:path>
            </a:pathLst>
          </a:custGeom>
          <a:solidFill>
            <a:schemeClr val="bg1">
              <a:lumMod val="65000"/>
            </a:schemeClr>
          </a:solidFill>
          <a:ln cap="sq">
            <a:noFill/>
          </a:ln>
        </p:spPr>
        <p:txBody>
          <a:bodyPr vert="horz" wrap="square" lIns="91440" tIns="45720" rIns="91440" bIns="45720" rtlCol="0" anchor="t"/>
          <a:lstStyle/>
          <a:p>
            <a:pPr algn="l"/>
            <a:endParaRPr kumimoji="1" lang="zh-CN" altLang="en-US"/>
          </a:p>
        </p:txBody>
      </p:sp>
      <p:sp>
        <p:nvSpPr>
          <p:cNvPr id="12" name="标题 1"/>
          <p:cNvSpPr txBox="1"/>
          <p:nvPr/>
        </p:nvSpPr>
        <p:spPr>
          <a:xfrm>
            <a:off x="1047609" y="4483516"/>
            <a:ext cx="126854" cy="131412"/>
          </a:xfrm>
          <a:custGeom>
            <a:avLst/>
            <a:gdLst>
              <a:gd name="T0" fmla="*/ 7371 w 17675"/>
              <a:gd name="T1" fmla="*/ 1125 h 18310"/>
              <a:gd name="T2" fmla="*/ 5959 w 17675"/>
              <a:gd name="T3" fmla="*/ 593 h 18310"/>
              <a:gd name="T4" fmla="*/ 4735 w 17675"/>
              <a:gd name="T5" fmla="*/ 240 h 18310"/>
              <a:gd name="T6" fmla="*/ 3627 w 17675"/>
              <a:gd name="T7" fmla="*/ 54 h 18310"/>
              <a:gd name="T8" fmla="*/ 2806 w 17675"/>
              <a:gd name="T9" fmla="*/ 7 h 18310"/>
              <a:gd name="T10" fmla="*/ 2454 w 17675"/>
              <a:gd name="T11" fmla="*/ 85 h 18310"/>
              <a:gd name="T12" fmla="*/ 2132 w 17675"/>
              <a:gd name="T13" fmla="*/ 262 h 18310"/>
              <a:gd name="T14" fmla="*/ 1838 w 17675"/>
              <a:gd name="T15" fmla="*/ 533 h 18310"/>
              <a:gd name="T16" fmla="*/ 1454 w 17675"/>
              <a:gd name="T17" fmla="*/ 1111 h 18310"/>
              <a:gd name="T18" fmla="*/ 1261 w 17675"/>
              <a:gd name="T19" fmla="*/ 1545 h 18310"/>
              <a:gd name="T20" fmla="*/ 1008 w 17675"/>
              <a:gd name="T21" fmla="*/ 2315 h 18310"/>
              <a:gd name="T22" fmla="*/ 836 w 17675"/>
              <a:gd name="T23" fmla="*/ 2906 h 18310"/>
              <a:gd name="T24" fmla="*/ 683 w 17675"/>
              <a:gd name="T25" fmla="*/ 3519 h 18310"/>
              <a:gd name="T26" fmla="*/ 506 w 17675"/>
              <a:gd name="T27" fmla="*/ 4330 h 18310"/>
              <a:gd name="T28" fmla="*/ 356 w 17675"/>
              <a:gd name="T29" fmla="*/ 5177 h 18310"/>
              <a:gd name="T30" fmla="*/ 199 w 17675"/>
              <a:gd name="T31" fmla="*/ 6352 h 18310"/>
              <a:gd name="T32" fmla="*/ 65 w 17675"/>
              <a:gd name="T33" fmla="*/ 7805 h 18310"/>
              <a:gd name="T34" fmla="*/ 1 w 17675"/>
              <a:gd name="T35" fmla="*/ 9354 h 18310"/>
              <a:gd name="T36" fmla="*/ 54 w 17675"/>
              <a:gd name="T37" fmla="*/ 10490 h 18310"/>
              <a:gd name="T38" fmla="*/ 149 w 17675"/>
              <a:gd name="T39" fmla="*/ 11811 h 18310"/>
              <a:gd name="T40" fmla="*/ 298 w 17675"/>
              <a:gd name="T41" fmla="*/ 13066 h 18310"/>
              <a:gd name="T42" fmla="*/ 650 w 17675"/>
              <a:gd name="T43" fmla="*/ 14979 h 18310"/>
              <a:gd name="T44" fmla="*/ 991 w 17675"/>
              <a:gd name="T45" fmla="*/ 16266 h 18310"/>
              <a:gd name="T46" fmla="*/ 1332 w 17675"/>
              <a:gd name="T47" fmla="*/ 17156 h 18310"/>
              <a:gd name="T48" fmla="*/ 1598 w 17675"/>
              <a:gd name="T49" fmla="*/ 17614 h 18310"/>
              <a:gd name="T50" fmla="*/ 1917 w 17675"/>
              <a:gd name="T51" fmla="*/ 17970 h 18310"/>
              <a:gd name="T52" fmla="*/ 2349 w 17675"/>
              <a:gd name="T53" fmla="*/ 18232 h 18310"/>
              <a:gd name="T54" fmla="*/ 2745 w 17675"/>
              <a:gd name="T55" fmla="*/ 18309 h 18310"/>
              <a:gd name="T56" fmla="*/ 3384 w 17675"/>
              <a:gd name="T57" fmla="*/ 18287 h 18310"/>
              <a:gd name="T58" fmla="*/ 4157 w 17675"/>
              <a:gd name="T59" fmla="*/ 18192 h 18310"/>
              <a:gd name="T60" fmla="*/ 5006 w 17675"/>
              <a:gd name="T61" fmla="*/ 18009 h 18310"/>
              <a:gd name="T62" fmla="*/ 6483 w 17675"/>
              <a:gd name="T63" fmla="*/ 17544 h 18310"/>
              <a:gd name="T64" fmla="*/ 7200 w 17675"/>
              <a:gd name="T65" fmla="*/ 17277 h 18310"/>
              <a:gd name="T66" fmla="*/ 8295 w 17675"/>
              <a:gd name="T67" fmla="*/ 16841 h 18310"/>
              <a:gd name="T68" fmla="*/ 8872 w 17675"/>
              <a:gd name="T69" fmla="*/ 16605 h 18310"/>
              <a:gd name="T70" fmla="*/ 9346 w 17675"/>
              <a:gd name="T71" fmla="*/ 16391 h 18310"/>
              <a:gd name="T72" fmla="*/ 10057 w 17675"/>
              <a:gd name="T73" fmla="*/ 16048 h 18310"/>
              <a:gd name="T74" fmla="*/ 10903 w 17675"/>
              <a:gd name="T75" fmla="*/ 15584 h 18310"/>
              <a:gd name="T76" fmla="*/ 11867 w 17675"/>
              <a:gd name="T77" fmla="*/ 14997 h 18310"/>
              <a:gd name="T78" fmla="*/ 12590 w 17675"/>
              <a:gd name="T79" fmla="*/ 14528 h 18310"/>
              <a:gd name="T80" fmla="*/ 13212 w 17675"/>
              <a:gd name="T81" fmla="*/ 14088 h 18310"/>
              <a:gd name="T82" fmla="*/ 14481 w 17675"/>
              <a:gd name="T83" fmla="*/ 13112 h 18310"/>
              <a:gd name="T84" fmla="*/ 14802 w 17675"/>
              <a:gd name="T85" fmla="*/ 12854 h 18310"/>
              <a:gd name="T86" fmla="*/ 15451 w 17675"/>
              <a:gd name="T87" fmla="*/ 12291 h 18310"/>
              <a:gd name="T88" fmla="*/ 15927 w 17675"/>
              <a:gd name="T89" fmla="*/ 11853 h 18310"/>
              <a:gd name="T90" fmla="*/ 16443 w 17675"/>
              <a:gd name="T91" fmla="*/ 11335 h 18310"/>
              <a:gd name="T92" fmla="*/ 16856 w 17675"/>
              <a:gd name="T93" fmla="*/ 10896 h 18310"/>
              <a:gd name="T94" fmla="*/ 17295 w 17675"/>
              <a:gd name="T95" fmla="*/ 10296 h 18310"/>
              <a:gd name="T96" fmla="*/ 17543 w 17675"/>
              <a:gd name="T97" fmla="*/ 9805 h 18310"/>
              <a:gd name="T98" fmla="*/ 17675 w 17675"/>
              <a:gd name="T99" fmla="*/ 9283 h 18310"/>
              <a:gd name="T100" fmla="*/ 17609 w 17675"/>
              <a:gd name="T101" fmla="*/ 8895 h 18310"/>
              <a:gd name="T102" fmla="*/ 17328 w 17675"/>
              <a:gd name="T103" fmla="*/ 8254 h 18310"/>
              <a:gd name="T104" fmla="*/ 16958 w 17675"/>
              <a:gd name="T105" fmla="*/ 7727 h 18310"/>
              <a:gd name="T106" fmla="*/ 16207 w 17675"/>
              <a:gd name="T107" fmla="*/ 6899 h 18310"/>
              <a:gd name="T108" fmla="*/ 14144 w 17675"/>
              <a:gd name="T109" fmla="*/ 5052 h 18310"/>
              <a:gd name="T110" fmla="*/ 13172 w 17675"/>
              <a:gd name="T111" fmla="*/ 4299 h 18310"/>
              <a:gd name="T112" fmla="*/ 12177 w 17675"/>
              <a:gd name="T113" fmla="*/ 3589 h 18310"/>
              <a:gd name="T114" fmla="*/ 11125 w 17675"/>
              <a:gd name="T115" fmla="*/ 2920 h 18310"/>
              <a:gd name="T116" fmla="*/ 10015 w 17675"/>
              <a:gd name="T117" fmla="*/ 2305 h 18310"/>
              <a:gd name="T118" fmla="*/ 9091 w 17675"/>
              <a:gd name="T119" fmla="*/ 1855 h 18310"/>
              <a:gd name="T120" fmla="*/ 8300 w 17675"/>
              <a:gd name="T121" fmla="*/ 1511 h 18310"/>
            </a:gdLst>
            <a:ahLst/>
            <a:cxnLst/>
            <a:rect l="0" t="0" r="r" b="b"/>
            <a:pathLst>
              <a:path w="17675" h="18310">
                <a:moveTo>
                  <a:pt x="8078" y="1426"/>
                </a:moveTo>
                <a:lnTo>
                  <a:pt x="8047" y="1409"/>
                </a:lnTo>
                <a:lnTo>
                  <a:pt x="8014" y="1392"/>
                </a:lnTo>
                <a:lnTo>
                  <a:pt x="7978" y="1376"/>
                </a:lnTo>
                <a:lnTo>
                  <a:pt x="7940" y="1360"/>
                </a:lnTo>
                <a:lnTo>
                  <a:pt x="7901" y="1345"/>
                </a:lnTo>
                <a:lnTo>
                  <a:pt x="7862" y="1330"/>
                </a:lnTo>
                <a:lnTo>
                  <a:pt x="7825" y="1315"/>
                </a:lnTo>
                <a:lnTo>
                  <a:pt x="7791" y="1301"/>
                </a:lnTo>
                <a:lnTo>
                  <a:pt x="7583" y="1213"/>
                </a:lnTo>
                <a:lnTo>
                  <a:pt x="7371" y="1125"/>
                </a:lnTo>
                <a:lnTo>
                  <a:pt x="7158" y="1038"/>
                </a:lnTo>
                <a:lnTo>
                  <a:pt x="6943" y="953"/>
                </a:lnTo>
                <a:lnTo>
                  <a:pt x="6836" y="911"/>
                </a:lnTo>
                <a:lnTo>
                  <a:pt x="6727" y="869"/>
                </a:lnTo>
                <a:lnTo>
                  <a:pt x="6618" y="827"/>
                </a:lnTo>
                <a:lnTo>
                  <a:pt x="6508" y="787"/>
                </a:lnTo>
                <a:lnTo>
                  <a:pt x="6400" y="747"/>
                </a:lnTo>
                <a:lnTo>
                  <a:pt x="6290" y="707"/>
                </a:lnTo>
                <a:lnTo>
                  <a:pt x="6180" y="668"/>
                </a:lnTo>
                <a:lnTo>
                  <a:pt x="6070" y="631"/>
                </a:lnTo>
                <a:lnTo>
                  <a:pt x="5959" y="593"/>
                </a:lnTo>
                <a:lnTo>
                  <a:pt x="5848" y="556"/>
                </a:lnTo>
                <a:lnTo>
                  <a:pt x="5737" y="521"/>
                </a:lnTo>
                <a:lnTo>
                  <a:pt x="5626" y="485"/>
                </a:lnTo>
                <a:lnTo>
                  <a:pt x="5515" y="451"/>
                </a:lnTo>
                <a:lnTo>
                  <a:pt x="5404" y="418"/>
                </a:lnTo>
                <a:lnTo>
                  <a:pt x="5292" y="386"/>
                </a:lnTo>
                <a:lnTo>
                  <a:pt x="5181" y="355"/>
                </a:lnTo>
                <a:lnTo>
                  <a:pt x="5069" y="324"/>
                </a:lnTo>
                <a:lnTo>
                  <a:pt x="4958" y="295"/>
                </a:lnTo>
                <a:lnTo>
                  <a:pt x="4846" y="267"/>
                </a:lnTo>
                <a:lnTo>
                  <a:pt x="4735" y="240"/>
                </a:lnTo>
                <a:lnTo>
                  <a:pt x="4623" y="215"/>
                </a:lnTo>
                <a:lnTo>
                  <a:pt x="4511" y="191"/>
                </a:lnTo>
                <a:lnTo>
                  <a:pt x="4400" y="168"/>
                </a:lnTo>
                <a:lnTo>
                  <a:pt x="4287" y="146"/>
                </a:lnTo>
                <a:lnTo>
                  <a:pt x="4234" y="136"/>
                </a:lnTo>
                <a:lnTo>
                  <a:pt x="4162" y="125"/>
                </a:lnTo>
                <a:lnTo>
                  <a:pt x="4075" y="112"/>
                </a:lnTo>
                <a:lnTo>
                  <a:pt x="3975" y="98"/>
                </a:lnTo>
                <a:lnTo>
                  <a:pt x="3865" y="84"/>
                </a:lnTo>
                <a:lnTo>
                  <a:pt x="3749" y="69"/>
                </a:lnTo>
                <a:lnTo>
                  <a:pt x="3627" y="54"/>
                </a:lnTo>
                <a:lnTo>
                  <a:pt x="3504" y="40"/>
                </a:lnTo>
                <a:lnTo>
                  <a:pt x="3381" y="27"/>
                </a:lnTo>
                <a:lnTo>
                  <a:pt x="3262" y="17"/>
                </a:lnTo>
                <a:lnTo>
                  <a:pt x="3148" y="8"/>
                </a:lnTo>
                <a:lnTo>
                  <a:pt x="3043" y="2"/>
                </a:lnTo>
                <a:lnTo>
                  <a:pt x="2994" y="1"/>
                </a:lnTo>
                <a:lnTo>
                  <a:pt x="2949" y="0"/>
                </a:lnTo>
                <a:lnTo>
                  <a:pt x="2908" y="0"/>
                </a:lnTo>
                <a:lnTo>
                  <a:pt x="2869" y="1"/>
                </a:lnTo>
                <a:lnTo>
                  <a:pt x="2834" y="3"/>
                </a:lnTo>
                <a:lnTo>
                  <a:pt x="2806" y="7"/>
                </a:lnTo>
                <a:lnTo>
                  <a:pt x="2780" y="11"/>
                </a:lnTo>
                <a:lnTo>
                  <a:pt x="2761" y="17"/>
                </a:lnTo>
                <a:lnTo>
                  <a:pt x="2724" y="19"/>
                </a:lnTo>
                <a:lnTo>
                  <a:pt x="2689" y="24"/>
                </a:lnTo>
                <a:lnTo>
                  <a:pt x="2655" y="29"/>
                </a:lnTo>
                <a:lnTo>
                  <a:pt x="2620" y="35"/>
                </a:lnTo>
                <a:lnTo>
                  <a:pt x="2586" y="43"/>
                </a:lnTo>
                <a:lnTo>
                  <a:pt x="2552" y="53"/>
                </a:lnTo>
                <a:lnTo>
                  <a:pt x="2518" y="63"/>
                </a:lnTo>
                <a:lnTo>
                  <a:pt x="2486" y="73"/>
                </a:lnTo>
                <a:lnTo>
                  <a:pt x="2454" y="85"/>
                </a:lnTo>
                <a:lnTo>
                  <a:pt x="2423" y="97"/>
                </a:lnTo>
                <a:lnTo>
                  <a:pt x="2393" y="111"/>
                </a:lnTo>
                <a:lnTo>
                  <a:pt x="2363" y="125"/>
                </a:lnTo>
                <a:lnTo>
                  <a:pt x="2333" y="138"/>
                </a:lnTo>
                <a:lnTo>
                  <a:pt x="2306" y="153"/>
                </a:lnTo>
                <a:lnTo>
                  <a:pt x="2278" y="169"/>
                </a:lnTo>
                <a:lnTo>
                  <a:pt x="2252" y="184"/>
                </a:lnTo>
                <a:lnTo>
                  <a:pt x="2218" y="205"/>
                </a:lnTo>
                <a:lnTo>
                  <a:pt x="2187" y="224"/>
                </a:lnTo>
                <a:lnTo>
                  <a:pt x="2158" y="244"/>
                </a:lnTo>
                <a:lnTo>
                  <a:pt x="2132" y="262"/>
                </a:lnTo>
                <a:lnTo>
                  <a:pt x="2108" y="280"/>
                </a:lnTo>
                <a:lnTo>
                  <a:pt x="2086" y="298"/>
                </a:lnTo>
                <a:lnTo>
                  <a:pt x="2065" y="315"/>
                </a:lnTo>
                <a:lnTo>
                  <a:pt x="2046" y="332"/>
                </a:lnTo>
                <a:lnTo>
                  <a:pt x="2007" y="367"/>
                </a:lnTo>
                <a:lnTo>
                  <a:pt x="1968" y="405"/>
                </a:lnTo>
                <a:lnTo>
                  <a:pt x="1927" y="446"/>
                </a:lnTo>
                <a:lnTo>
                  <a:pt x="1878" y="491"/>
                </a:lnTo>
                <a:lnTo>
                  <a:pt x="1866" y="504"/>
                </a:lnTo>
                <a:lnTo>
                  <a:pt x="1853" y="517"/>
                </a:lnTo>
                <a:lnTo>
                  <a:pt x="1838" y="533"/>
                </a:lnTo>
                <a:lnTo>
                  <a:pt x="1823" y="550"/>
                </a:lnTo>
                <a:lnTo>
                  <a:pt x="1790" y="592"/>
                </a:lnTo>
                <a:lnTo>
                  <a:pt x="1754" y="637"/>
                </a:lnTo>
                <a:lnTo>
                  <a:pt x="1717" y="689"/>
                </a:lnTo>
                <a:lnTo>
                  <a:pt x="1679" y="744"/>
                </a:lnTo>
                <a:lnTo>
                  <a:pt x="1639" y="802"/>
                </a:lnTo>
                <a:lnTo>
                  <a:pt x="1600" y="863"/>
                </a:lnTo>
                <a:lnTo>
                  <a:pt x="1561" y="926"/>
                </a:lnTo>
                <a:lnTo>
                  <a:pt x="1524" y="988"/>
                </a:lnTo>
                <a:lnTo>
                  <a:pt x="1488" y="1051"/>
                </a:lnTo>
                <a:lnTo>
                  <a:pt x="1454" y="1111"/>
                </a:lnTo>
                <a:lnTo>
                  <a:pt x="1425" y="1170"/>
                </a:lnTo>
                <a:lnTo>
                  <a:pt x="1398" y="1226"/>
                </a:lnTo>
                <a:lnTo>
                  <a:pt x="1387" y="1252"/>
                </a:lnTo>
                <a:lnTo>
                  <a:pt x="1377" y="1277"/>
                </a:lnTo>
                <a:lnTo>
                  <a:pt x="1367" y="1301"/>
                </a:lnTo>
                <a:lnTo>
                  <a:pt x="1359" y="1323"/>
                </a:lnTo>
                <a:lnTo>
                  <a:pt x="1340" y="1362"/>
                </a:lnTo>
                <a:lnTo>
                  <a:pt x="1320" y="1404"/>
                </a:lnTo>
                <a:lnTo>
                  <a:pt x="1300" y="1449"/>
                </a:lnTo>
                <a:lnTo>
                  <a:pt x="1280" y="1496"/>
                </a:lnTo>
                <a:lnTo>
                  <a:pt x="1261" y="1545"/>
                </a:lnTo>
                <a:lnTo>
                  <a:pt x="1241" y="1596"/>
                </a:lnTo>
                <a:lnTo>
                  <a:pt x="1222" y="1648"/>
                </a:lnTo>
                <a:lnTo>
                  <a:pt x="1204" y="1702"/>
                </a:lnTo>
                <a:lnTo>
                  <a:pt x="1167" y="1808"/>
                </a:lnTo>
                <a:lnTo>
                  <a:pt x="1133" y="1915"/>
                </a:lnTo>
                <a:lnTo>
                  <a:pt x="1101" y="2016"/>
                </a:lnTo>
                <a:lnTo>
                  <a:pt x="1071" y="2110"/>
                </a:lnTo>
                <a:lnTo>
                  <a:pt x="1055" y="2162"/>
                </a:lnTo>
                <a:lnTo>
                  <a:pt x="1039" y="2213"/>
                </a:lnTo>
                <a:lnTo>
                  <a:pt x="1023" y="2264"/>
                </a:lnTo>
                <a:lnTo>
                  <a:pt x="1008" y="2315"/>
                </a:lnTo>
                <a:lnTo>
                  <a:pt x="992" y="2367"/>
                </a:lnTo>
                <a:lnTo>
                  <a:pt x="976" y="2418"/>
                </a:lnTo>
                <a:lnTo>
                  <a:pt x="960" y="2471"/>
                </a:lnTo>
                <a:lnTo>
                  <a:pt x="944" y="2523"/>
                </a:lnTo>
                <a:lnTo>
                  <a:pt x="929" y="2573"/>
                </a:lnTo>
                <a:lnTo>
                  <a:pt x="913" y="2626"/>
                </a:lnTo>
                <a:lnTo>
                  <a:pt x="896" y="2682"/>
                </a:lnTo>
                <a:lnTo>
                  <a:pt x="880" y="2740"/>
                </a:lnTo>
                <a:lnTo>
                  <a:pt x="864" y="2797"/>
                </a:lnTo>
                <a:lnTo>
                  <a:pt x="849" y="2852"/>
                </a:lnTo>
                <a:lnTo>
                  <a:pt x="836" y="2906"/>
                </a:lnTo>
                <a:lnTo>
                  <a:pt x="827" y="2955"/>
                </a:lnTo>
                <a:lnTo>
                  <a:pt x="818" y="2977"/>
                </a:lnTo>
                <a:lnTo>
                  <a:pt x="809" y="3003"/>
                </a:lnTo>
                <a:lnTo>
                  <a:pt x="800" y="3033"/>
                </a:lnTo>
                <a:lnTo>
                  <a:pt x="790" y="3067"/>
                </a:lnTo>
                <a:lnTo>
                  <a:pt x="770" y="3142"/>
                </a:lnTo>
                <a:lnTo>
                  <a:pt x="749" y="3225"/>
                </a:lnTo>
                <a:lnTo>
                  <a:pt x="730" y="3310"/>
                </a:lnTo>
                <a:lnTo>
                  <a:pt x="712" y="3390"/>
                </a:lnTo>
                <a:lnTo>
                  <a:pt x="696" y="3461"/>
                </a:lnTo>
                <a:lnTo>
                  <a:pt x="683" y="3519"/>
                </a:lnTo>
                <a:lnTo>
                  <a:pt x="666" y="3593"/>
                </a:lnTo>
                <a:lnTo>
                  <a:pt x="649" y="3667"/>
                </a:lnTo>
                <a:lnTo>
                  <a:pt x="633" y="3740"/>
                </a:lnTo>
                <a:lnTo>
                  <a:pt x="617" y="3813"/>
                </a:lnTo>
                <a:lnTo>
                  <a:pt x="601" y="3886"/>
                </a:lnTo>
                <a:lnTo>
                  <a:pt x="585" y="3960"/>
                </a:lnTo>
                <a:lnTo>
                  <a:pt x="569" y="4033"/>
                </a:lnTo>
                <a:lnTo>
                  <a:pt x="553" y="4108"/>
                </a:lnTo>
                <a:lnTo>
                  <a:pt x="537" y="4182"/>
                </a:lnTo>
                <a:lnTo>
                  <a:pt x="522" y="4256"/>
                </a:lnTo>
                <a:lnTo>
                  <a:pt x="506" y="4330"/>
                </a:lnTo>
                <a:lnTo>
                  <a:pt x="491" y="4406"/>
                </a:lnTo>
                <a:lnTo>
                  <a:pt x="476" y="4483"/>
                </a:lnTo>
                <a:lnTo>
                  <a:pt x="461" y="4559"/>
                </a:lnTo>
                <a:lnTo>
                  <a:pt x="447" y="4636"/>
                </a:lnTo>
                <a:lnTo>
                  <a:pt x="433" y="4714"/>
                </a:lnTo>
                <a:lnTo>
                  <a:pt x="419" y="4791"/>
                </a:lnTo>
                <a:lnTo>
                  <a:pt x="405" y="4868"/>
                </a:lnTo>
                <a:lnTo>
                  <a:pt x="392" y="4946"/>
                </a:lnTo>
                <a:lnTo>
                  <a:pt x="380" y="5024"/>
                </a:lnTo>
                <a:lnTo>
                  <a:pt x="367" y="5100"/>
                </a:lnTo>
                <a:lnTo>
                  <a:pt x="356" y="5177"/>
                </a:lnTo>
                <a:lnTo>
                  <a:pt x="346" y="5253"/>
                </a:lnTo>
                <a:lnTo>
                  <a:pt x="335" y="5328"/>
                </a:lnTo>
                <a:lnTo>
                  <a:pt x="320" y="5442"/>
                </a:lnTo>
                <a:lnTo>
                  <a:pt x="304" y="5555"/>
                </a:lnTo>
                <a:lnTo>
                  <a:pt x="289" y="5668"/>
                </a:lnTo>
                <a:lnTo>
                  <a:pt x="275" y="5781"/>
                </a:lnTo>
                <a:lnTo>
                  <a:pt x="259" y="5896"/>
                </a:lnTo>
                <a:lnTo>
                  <a:pt x="244" y="6009"/>
                </a:lnTo>
                <a:lnTo>
                  <a:pt x="229" y="6124"/>
                </a:lnTo>
                <a:lnTo>
                  <a:pt x="214" y="6238"/>
                </a:lnTo>
                <a:lnTo>
                  <a:pt x="199" y="6352"/>
                </a:lnTo>
                <a:lnTo>
                  <a:pt x="185" y="6467"/>
                </a:lnTo>
                <a:lnTo>
                  <a:pt x="173" y="6581"/>
                </a:lnTo>
                <a:lnTo>
                  <a:pt x="160" y="6697"/>
                </a:lnTo>
                <a:lnTo>
                  <a:pt x="148" y="6811"/>
                </a:lnTo>
                <a:lnTo>
                  <a:pt x="137" y="6927"/>
                </a:lnTo>
                <a:lnTo>
                  <a:pt x="127" y="7042"/>
                </a:lnTo>
                <a:lnTo>
                  <a:pt x="119" y="7158"/>
                </a:lnTo>
                <a:lnTo>
                  <a:pt x="105" y="7319"/>
                </a:lnTo>
                <a:lnTo>
                  <a:pt x="92" y="7481"/>
                </a:lnTo>
                <a:lnTo>
                  <a:pt x="79" y="7643"/>
                </a:lnTo>
                <a:lnTo>
                  <a:pt x="65" y="7805"/>
                </a:lnTo>
                <a:lnTo>
                  <a:pt x="54" y="7967"/>
                </a:lnTo>
                <a:lnTo>
                  <a:pt x="42" y="8130"/>
                </a:lnTo>
                <a:lnTo>
                  <a:pt x="31" y="8293"/>
                </a:lnTo>
                <a:lnTo>
                  <a:pt x="22" y="8456"/>
                </a:lnTo>
                <a:lnTo>
                  <a:pt x="14" y="8619"/>
                </a:lnTo>
                <a:lnTo>
                  <a:pt x="8" y="8782"/>
                </a:lnTo>
                <a:lnTo>
                  <a:pt x="3" y="8946"/>
                </a:lnTo>
                <a:lnTo>
                  <a:pt x="0" y="9109"/>
                </a:lnTo>
                <a:lnTo>
                  <a:pt x="0" y="9190"/>
                </a:lnTo>
                <a:lnTo>
                  <a:pt x="0" y="9273"/>
                </a:lnTo>
                <a:lnTo>
                  <a:pt x="1" y="9354"/>
                </a:lnTo>
                <a:lnTo>
                  <a:pt x="2" y="9437"/>
                </a:lnTo>
                <a:lnTo>
                  <a:pt x="3" y="9518"/>
                </a:lnTo>
                <a:lnTo>
                  <a:pt x="7" y="9599"/>
                </a:lnTo>
                <a:lnTo>
                  <a:pt x="10" y="9681"/>
                </a:lnTo>
                <a:lnTo>
                  <a:pt x="14" y="9763"/>
                </a:lnTo>
                <a:lnTo>
                  <a:pt x="21" y="9885"/>
                </a:lnTo>
                <a:lnTo>
                  <a:pt x="27" y="10006"/>
                </a:lnTo>
                <a:lnTo>
                  <a:pt x="34" y="10128"/>
                </a:lnTo>
                <a:lnTo>
                  <a:pt x="41" y="10249"/>
                </a:lnTo>
                <a:lnTo>
                  <a:pt x="47" y="10369"/>
                </a:lnTo>
                <a:lnTo>
                  <a:pt x="54" y="10490"/>
                </a:lnTo>
                <a:lnTo>
                  <a:pt x="61" y="10611"/>
                </a:lnTo>
                <a:lnTo>
                  <a:pt x="68" y="10731"/>
                </a:lnTo>
                <a:lnTo>
                  <a:pt x="74" y="10851"/>
                </a:lnTo>
                <a:lnTo>
                  <a:pt x="82" y="10971"/>
                </a:lnTo>
                <a:lnTo>
                  <a:pt x="90" y="11091"/>
                </a:lnTo>
                <a:lnTo>
                  <a:pt x="98" y="11213"/>
                </a:lnTo>
                <a:lnTo>
                  <a:pt x="108" y="11333"/>
                </a:lnTo>
                <a:lnTo>
                  <a:pt x="117" y="11454"/>
                </a:lnTo>
                <a:lnTo>
                  <a:pt x="127" y="11575"/>
                </a:lnTo>
                <a:lnTo>
                  <a:pt x="138" y="11697"/>
                </a:lnTo>
                <a:lnTo>
                  <a:pt x="149" y="11811"/>
                </a:lnTo>
                <a:lnTo>
                  <a:pt x="160" y="11926"/>
                </a:lnTo>
                <a:lnTo>
                  <a:pt x="172" y="12040"/>
                </a:lnTo>
                <a:lnTo>
                  <a:pt x="184" y="12154"/>
                </a:lnTo>
                <a:lnTo>
                  <a:pt x="197" y="12269"/>
                </a:lnTo>
                <a:lnTo>
                  <a:pt x="209" y="12383"/>
                </a:lnTo>
                <a:lnTo>
                  <a:pt x="223" y="12498"/>
                </a:lnTo>
                <a:lnTo>
                  <a:pt x="237" y="12611"/>
                </a:lnTo>
                <a:lnTo>
                  <a:pt x="252" y="12725"/>
                </a:lnTo>
                <a:lnTo>
                  <a:pt x="267" y="12839"/>
                </a:lnTo>
                <a:lnTo>
                  <a:pt x="281" y="12953"/>
                </a:lnTo>
                <a:lnTo>
                  <a:pt x="298" y="13066"/>
                </a:lnTo>
                <a:lnTo>
                  <a:pt x="314" y="13180"/>
                </a:lnTo>
                <a:lnTo>
                  <a:pt x="331" y="13293"/>
                </a:lnTo>
                <a:lnTo>
                  <a:pt x="349" y="13406"/>
                </a:lnTo>
                <a:lnTo>
                  <a:pt x="366" y="13519"/>
                </a:lnTo>
                <a:lnTo>
                  <a:pt x="398" y="13707"/>
                </a:lnTo>
                <a:lnTo>
                  <a:pt x="433" y="13905"/>
                </a:lnTo>
                <a:lnTo>
                  <a:pt x="470" y="14110"/>
                </a:lnTo>
                <a:lnTo>
                  <a:pt x="511" y="14322"/>
                </a:lnTo>
                <a:lnTo>
                  <a:pt x="555" y="14538"/>
                </a:lnTo>
                <a:lnTo>
                  <a:pt x="602" y="14757"/>
                </a:lnTo>
                <a:lnTo>
                  <a:pt x="650" y="14979"/>
                </a:lnTo>
                <a:lnTo>
                  <a:pt x="701" y="15200"/>
                </a:lnTo>
                <a:lnTo>
                  <a:pt x="729" y="15311"/>
                </a:lnTo>
                <a:lnTo>
                  <a:pt x="755" y="15420"/>
                </a:lnTo>
                <a:lnTo>
                  <a:pt x="784" y="15530"/>
                </a:lnTo>
                <a:lnTo>
                  <a:pt x="811" y="15639"/>
                </a:lnTo>
                <a:lnTo>
                  <a:pt x="840" y="15747"/>
                </a:lnTo>
                <a:lnTo>
                  <a:pt x="870" y="15854"/>
                </a:lnTo>
                <a:lnTo>
                  <a:pt x="899" y="15959"/>
                </a:lnTo>
                <a:lnTo>
                  <a:pt x="929" y="16064"/>
                </a:lnTo>
                <a:lnTo>
                  <a:pt x="960" y="16165"/>
                </a:lnTo>
                <a:lnTo>
                  <a:pt x="991" y="16266"/>
                </a:lnTo>
                <a:lnTo>
                  <a:pt x="1022" y="16365"/>
                </a:lnTo>
                <a:lnTo>
                  <a:pt x="1054" y="16461"/>
                </a:lnTo>
                <a:lnTo>
                  <a:pt x="1086" y="16556"/>
                </a:lnTo>
                <a:lnTo>
                  <a:pt x="1119" y="16646"/>
                </a:lnTo>
                <a:lnTo>
                  <a:pt x="1152" y="16735"/>
                </a:lnTo>
                <a:lnTo>
                  <a:pt x="1185" y="16821"/>
                </a:lnTo>
                <a:lnTo>
                  <a:pt x="1225" y="16920"/>
                </a:lnTo>
                <a:lnTo>
                  <a:pt x="1267" y="17017"/>
                </a:lnTo>
                <a:lnTo>
                  <a:pt x="1288" y="17064"/>
                </a:lnTo>
                <a:lnTo>
                  <a:pt x="1310" y="17111"/>
                </a:lnTo>
                <a:lnTo>
                  <a:pt x="1332" y="17156"/>
                </a:lnTo>
                <a:lnTo>
                  <a:pt x="1354" y="17202"/>
                </a:lnTo>
                <a:lnTo>
                  <a:pt x="1377" y="17247"/>
                </a:lnTo>
                <a:lnTo>
                  <a:pt x="1399" y="17290"/>
                </a:lnTo>
                <a:lnTo>
                  <a:pt x="1423" y="17334"/>
                </a:lnTo>
                <a:lnTo>
                  <a:pt x="1447" y="17376"/>
                </a:lnTo>
                <a:lnTo>
                  <a:pt x="1471" y="17417"/>
                </a:lnTo>
                <a:lnTo>
                  <a:pt x="1496" y="17459"/>
                </a:lnTo>
                <a:lnTo>
                  <a:pt x="1521" y="17499"/>
                </a:lnTo>
                <a:lnTo>
                  <a:pt x="1546" y="17538"/>
                </a:lnTo>
                <a:lnTo>
                  <a:pt x="1572" y="17576"/>
                </a:lnTo>
                <a:lnTo>
                  <a:pt x="1598" y="17614"/>
                </a:lnTo>
                <a:lnTo>
                  <a:pt x="1625" y="17651"/>
                </a:lnTo>
                <a:lnTo>
                  <a:pt x="1652" y="17687"/>
                </a:lnTo>
                <a:lnTo>
                  <a:pt x="1680" y="17722"/>
                </a:lnTo>
                <a:lnTo>
                  <a:pt x="1707" y="17756"/>
                </a:lnTo>
                <a:lnTo>
                  <a:pt x="1736" y="17789"/>
                </a:lnTo>
                <a:lnTo>
                  <a:pt x="1764" y="17822"/>
                </a:lnTo>
                <a:lnTo>
                  <a:pt x="1794" y="17853"/>
                </a:lnTo>
                <a:lnTo>
                  <a:pt x="1824" y="17884"/>
                </a:lnTo>
                <a:lnTo>
                  <a:pt x="1854" y="17914"/>
                </a:lnTo>
                <a:lnTo>
                  <a:pt x="1885" y="17943"/>
                </a:lnTo>
                <a:lnTo>
                  <a:pt x="1917" y="17970"/>
                </a:lnTo>
                <a:lnTo>
                  <a:pt x="1947" y="17998"/>
                </a:lnTo>
                <a:lnTo>
                  <a:pt x="1980" y="18023"/>
                </a:lnTo>
                <a:lnTo>
                  <a:pt x="2013" y="18048"/>
                </a:lnTo>
                <a:lnTo>
                  <a:pt x="2052" y="18075"/>
                </a:lnTo>
                <a:lnTo>
                  <a:pt x="2091" y="18102"/>
                </a:lnTo>
                <a:lnTo>
                  <a:pt x="2132" y="18127"/>
                </a:lnTo>
                <a:lnTo>
                  <a:pt x="2173" y="18151"/>
                </a:lnTo>
                <a:lnTo>
                  <a:pt x="2215" y="18174"/>
                </a:lnTo>
                <a:lnTo>
                  <a:pt x="2259" y="18194"/>
                </a:lnTo>
                <a:lnTo>
                  <a:pt x="2303" y="18214"/>
                </a:lnTo>
                <a:lnTo>
                  <a:pt x="2349" y="18232"/>
                </a:lnTo>
                <a:lnTo>
                  <a:pt x="2397" y="18249"/>
                </a:lnTo>
                <a:lnTo>
                  <a:pt x="2446" y="18264"/>
                </a:lnTo>
                <a:lnTo>
                  <a:pt x="2497" y="18277"/>
                </a:lnTo>
                <a:lnTo>
                  <a:pt x="2549" y="18287"/>
                </a:lnTo>
                <a:lnTo>
                  <a:pt x="2576" y="18292"/>
                </a:lnTo>
                <a:lnTo>
                  <a:pt x="2603" y="18296"/>
                </a:lnTo>
                <a:lnTo>
                  <a:pt x="2631" y="18300"/>
                </a:lnTo>
                <a:lnTo>
                  <a:pt x="2658" y="18303"/>
                </a:lnTo>
                <a:lnTo>
                  <a:pt x="2687" y="18305"/>
                </a:lnTo>
                <a:lnTo>
                  <a:pt x="2716" y="18308"/>
                </a:lnTo>
                <a:lnTo>
                  <a:pt x="2745" y="18309"/>
                </a:lnTo>
                <a:lnTo>
                  <a:pt x="2776" y="18309"/>
                </a:lnTo>
                <a:lnTo>
                  <a:pt x="2835" y="18310"/>
                </a:lnTo>
                <a:lnTo>
                  <a:pt x="2896" y="18310"/>
                </a:lnTo>
                <a:lnTo>
                  <a:pt x="2957" y="18309"/>
                </a:lnTo>
                <a:lnTo>
                  <a:pt x="3017" y="18308"/>
                </a:lnTo>
                <a:lnTo>
                  <a:pt x="3079" y="18305"/>
                </a:lnTo>
                <a:lnTo>
                  <a:pt x="3140" y="18303"/>
                </a:lnTo>
                <a:lnTo>
                  <a:pt x="3200" y="18300"/>
                </a:lnTo>
                <a:lnTo>
                  <a:pt x="3262" y="18296"/>
                </a:lnTo>
                <a:lnTo>
                  <a:pt x="3323" y="18292"/>
                </a:lnTo>
                <a:lnTo>
                  <a:pt x="3384" y="18287"/>
                </a:lnTo>
                <a:lnTo>
                  <a:pt x="3444" y="18283"/>
                </a:lnTo>
                <a:lnTo>
                  <a:pt x="3505" y="18277"/>
                </a:lnTo>
                <a:lnTo>
                  <a:pt x="3565" y="18271"/>
                </a:lnTo>
                <a:lnTo>
                  <a:pt x="3625" y="18264"/>
                </a:lnTo>
                <a:lnTo>
                  <a:pt x="3686" y="18257"/>
                </a:lnTo>
                <a:lnTo>
                  <a:pt x="3745" y="18250"/>
                </a:lnTo>
                <a:lnTo>
                  <a:pt x="3829" y="18240"/>
                </a:lnTo>
                <a:lnTo>
                  <a:pt x="3912" y="18230"/>
                </a:lnTo>
                <a:lnTo>
                  <a:pt x="3995" y="18218"/>
                </a:lnTo>
                <a:lnTo>
                  <a:pt x="4076" y="18206"/>
                </a:lnTo>
                <a:lnTo>
                  <a:pt x="4157" y="18192"/>
                </a:lnTo>
                <a:lnTo>
                  <a:pt x="4236" y="18178"/>
                </a:lnTo>
                <a:lnTo>
                  <a:pt x="4316" y="18165"/>
                </a:lnTo>
                <a:lnTo>
                  <a:pt x="4395" y="18150"/>
                </a:lnTo>
                <a:lnTo>
                  <a:pt x="4473" y="18134"/>
                </a:lnTo>
                <a:lnTo>
                  <a:pt x="4549" y="18118"/>
                </a:lnTo>
                <a:lnTo>
                  <a:pt x="4627" y="18101"/>
                </a:lnTo>
                <a:lnTo>
                  <a:pt x="4704" y="18083"/>
                </a:lnTo>
                <a:lnTo>
                  <a:pt x="4779" y="18066"/>
                </a:lnTo>
                <a:lnTo>
                  <a:pt x="4855" y="18048"/>
                </a:lnTo>
                <a:lnTo>
                  <a:pt x="4931" y="18028"/>
                </a:lnTo>
                <a:lnTo>
                  <a:pt x="5006" y="18009"/>
                </a:lnTo>
                <a:lnTo>
                  <a:pt x="5156" y="17969"/>
                </a:lnTo>
                <a:lnTo>
                  <a:pt x="5305" y="17927"/>
                </a:lnTo>
                <a:lnTo>
                  <a:pt x="5455" y="17882"/>
                </a:lnTo>
                <a:lnTo>
                  <a:pt x="5603" y="17836"/>
                </a:lnTo>
                <a:lnTo>
                  <a:pt x="5753" y="17789"/>
                </a:lnTo>
                <a:lnTo>
                  <a:pt x="5904" y="17741"/>
                </a:lnTo>
                <a:lnTo>
                  <a:pt x="6056" y="17691"/>
                </a:lnTo>
                <a:lnTo>
                  <a:pt x="6211" y="17639"/>
                </a:lnTo>
                <a:lnTo>
                  <a:pt x="6273" y="17619"/>
                </a:lnTo>
                <a:lnTo>
                  <a:pt x="6368" y="17586"/>
                </a:lnTo>
                <a:lnTo>
                  <a:pt x="6483" y="17544"/>
                </a:lnTo>
                <a:lnTo>
                  <a:pt x="6608" y="17501"/>
                </a:lnTo>
                <a:lnTo>
                  <a:pt x="6729" y="17456"/>
                </a:lnTo>
                <a:lnTo>
                  <a:pt x="6837" y="17415"/>
                </a:lnTo>
                <a:lnTo>
                  <a:pt x="6881" y="17398"/>
                </a:lnTo>
                <a:lnTo>
                  <a:pt x="6917" y="17382"/>
                </a:lnTo>
                <a:lnTo>
                  <a:pt x="6943" y="17369"/>
                </a:lnTo>
                <a:lnTo>
                  <a:pt x="6959" y="17361"/>
                </a:lnTo>
                <a:lnTo>
                  <a:pt x="6994" y="17351"/>
                </a:lnTo>
                <a:lnTo>
                  <a:pt x="7046" y="17333"/>
                </a:lnTo>
                <a:lnTo>
                  <a:pt x="7116" y="17308"/>
                </a:lnTo>
                <a:lnTo>
                  <a:pt x="7200" y="17277"/>
                </a:lnTo>
                <a:lnTo>
                  <a:pt x="7294" y="17240"/>
                </a:lnTo>
                <a:lnTo>
                  <a:pt x="7397" y="17200"/>
                </a:lnTo>
                <a:lnTo>
                  <a:pt x="7507" y="17156"/>
                </a:lnTo>
                <a:lnTo>
                  <a:pt x="7621" y="17112"/>
                </a:lnTo>
                <a:lnTo>
                  <a:pt x="7734" y="17066"/>
                </a:lnTo>
                <a:lnTo>
                  <a:pt x="7846" y="17021"/>
                </a:lnTo>
                <a:lnTo>
                  <a:pt x="7955" y="16977"/>
                </a:lnTo>
                <a:lnTo>
                  <a:pt x="8057" y="16937"/>
                </a:lnTo>
                <a:lnTo>
                  <a:pt x="8148" y="16899"/>
                </a:lnTo>
                <a:lnTo>
                  <a:pt x="8228" y="16867"/>
                </a:lnTo>
                <a:lnTo>
                  <a:pt x="8295" y="16841"/>
                </a:lnTo>
                <a:lnTo>
                  <a:pt x="8344" y="16821"/>
                </a:lnTo>
                <a:lnTo>
                  <a:pt x="8396" y="16799"/>
                </a:lnTo>
                <a:lnTo>
                  <a:pt x="8454" y="16778"/>
                </a:lnTo>
                <a:lnTo>
                  <a:pt x="8513" y="16755"/>
                </a:lnTo>
                <a:lnTo>
                  <a:pt x="8574" y="16731"/>
                </a:lnTo>
                <a:lnTo>
                  <a:pt x="8633" y="16707"/>
                </a:lnTo>
                <a:lnTo>
                  <a:pt x="8690" y="16682"/>
                </a:lnTo>
                <a:lnTo>
                  <a:pt x="8744" y="16658"/>
                </a:lnTo>
                <a:lnTo>
                  <a:pt x="8792" y="16633"/>
                </a:lnTo>
                <a:lnTo>
                  <a:pt x="8829" y="16621"/>
                </a:lnTo>
                <a:lnTo>
                  <a:pt x="8872" y="16605"/>
                </a:lnTo>
                <a:lnTo>
                  <a:pt x="8918" y="16587"/>
                </a:lnTo>
                <a:lnTo>
                  <a:pt x="8965" y="16565"/>
                </a:lnTo>
                <a:lnTo>
                  <a:pt x="9013" y="16543"/>
                </a:lnTo>
                <a:lnTo>
                  <a:pt x="9059" y="16522"/>
                </a:lnTo>
                <a:lnTo>
                  <a:pt x="9100" y="16502"/>
                </a:lnTo>
                <a:lnTo>
                  <a:pt x="9137" y="16485"/>
                </a:lnTo>
                <a:lnTo>
                  <a:pt x="9178" y="16465"/>
                </a:lnTo>
                <a:lnTo>
                  <a:pt x="9220" y="16447"/>
                </a:lnTo>
                <a:lnTo>
                  <a:pt x="9263" y="16429"/>
                </a:lnTo>
                <a:lnTo>
                  <a:pt x="9304" y="16409"/>
                </a:lnTo>
                <a:lnTo>
                  <a:pt x="9346" y="16391"/>
                </a:lnTo>
                <a:lnTo>
                  <a:pt x="9388" y="16371"/>
                </a:lnTo>
                <a:lnTo>
                  <a:pt x="9430" y="16352"/>
                </a:lnTo>
                <a:lnTo>
                  <a:pt x="9471" y="16331"/>
                </a:lnTo>
                <a:lnTo>
                  <a:pt x="9550" y="16292"/>
                </a:lnTo>
                <a:lnTo>
                  <a:pt x="9633" y="16254"/>
                </a:lnTo>
                <a:lnTo>
                  <a:pt x="9720" y="16214"/>
                </a:lnTo>
                <a:lnTo>
                  <a:pt x="9807" y="16173"/>
                </a:lnTo>
                <a:lnTo>
                  <a:pt x="9894" y="16132"/>
                </a:lnTo>
                <a:lnTo>
                  <a:pt x="9978" y="16091"/>
                </a:lnTo>
                <a:lnTo>
                  <a:pt x="10018" y="16069"/>
                </a:lnTo>
                <a:lnTo>
                  <a:pt x="10057" y="16048"/>
                </a:lnTo>
                <a:lnTo>
                  <a:pt x="10093" y="16026"/>
                </a:lnTo>
                <a:lnTo>
                  <a:pt x="10129" y="16004"/>
                </a:lnTo>
                <a:lnTo>
                  <a:pt x="10153" y="15994"/>
                </a:lnTo>
                <a:lnTo>
                  <a:pt x="10184" y="15979"/>
                </a:lnTo>
                <a:lnTo>
                  <a:pt x="10220" y="15962"/>
                </a:lnTo>
                <a:lnTo>
                  <a:pt x="10263" y="15939"/>
                </a:lnTo>
                <a:lnTo>
                  <a:pt x="10363" y="15886"/>
                </a:lnTo>
                <a:lnTo>
                  <a:pt x="10482" y="15821"/>
                </a:lnTo>
                <a:lnTo>
                  <a:pt x="10614" y="15748"/>
                </a:lnTo>
                <a:lnTo>
                  <a:pt x="10756" y="15669"/>
                </a:lnTo>
                <a:lnTo>
                  <a:pt x="10903" y="15584"/>
                </a:lnTo>
                <a:lnTo>
                  <a:pt x="11053" y="15498"/>
                </a:lnTo>
                <a:lnTo>
                  <a:pt x="11202" y="15411"/>
                </a:lnTo>
                <a:lnTo>
                  <a:pt x="11344" y="15328"/>
                </a:lnTo>
                <a:lnTo>
                  <a:pt x="11477" y="15249"/>
                </a:lnTo>
                <a:lnTo>
                  <a:pt x="11597" y="15176"/>
                </a:lnTo>
                <a:lnTo>
                  <a:pt x="11700" y="15111"/>
                </a:lnTo>
                <a:lnTo>
                  <a:pt x="11781" y="15060"/>
                </a:lnTo>
                <a:lnTo>
                  <a:pt x="11813" y="15038"/>
                </a:lnTo>
                <a:lnTo>
                  <a:pt x="11838" y="15021"/>
                </a:lnTo>
                <a:lnTo>
                  <a:pt x="11857" y="15007"/>
                </a:lnTo>
                <a:lnTo>
                  <a:pt x="11867" y="14997"/>
                </a:lnTo>
                <a:lnTo>
                  <a:pt x="11879" y="14991"/>
                </a:lnTo>
                <a:lnTo>
                  <a:pt x="11898" y="14982"/>
                </a:lnTo>
                <a:lnTo>
                  <a:pt x="11919" y="14970"/>
                </a:lnTo>
                <a:lnTo>
                  <a:pt x="11947" y="14954"/>
                </a:lnTo>
                <a:lnTo>
                  <a:pt x="12012" y="14913"/>
                </a:lnTo>
                <a:lnTo>
                  <a:pt x="12090" y="14864"/>
                </a:lnTo>
                <a:lnTo>
                  <a:pt x="12179" y="14806"/>
                </a:lnTo>
                <a:lnTo>
                  <a:pt x="12276" y="14741"/>
                </a:lnTo>
                <a:lnTo>
                  <a:pt x="12379" y="14672"/>
                </a:lnTo>
                <a:lnTo>
                  <a:pt x="12485" y="14600"/>
                </a:lnTo>
                <a:lnTo>
                  <a:pt x="12590" y="14528"/>
                </a:lnTo>
                <a:lnTo>
                  <a:pt x="12694" y="14457"/>
                </a:lnTo>
                <a:lnTo>
                  <a:pt x="12791" y="14388"/>
                </a:lnTo>
                <a:lnTo>
                  <a:pt x="12883" y="14324"/>
                </a:lnTo>
                <a:lnTo>
                  <a:pt x="12963" y="14267"/>
                </a:lnTo>
                <a:lnTo>
                  <a:pt x="13031" y="14218"/>
                </a:lnTo>
                <a:lnTo>
                  <a:pt x="13083" y="14179"/>
                </a:lnTo>
                <a:lnTo>
                  <a:pt x="13116" y="14152"/>
                </a:lnTo>
                <a:lnTo>
                  <a:pt x="13131" y="14143"/>
                </a:lnTo>
                <a:lnTo>
                  <a:pt x="13152" y="14131"/>
                </a:lnTo>
                <a:lnTo>
                  <a:pt x="13179" y="14112"/>
                </a:lnTo>
                <a:lnTo>
                  <a:pt x="13212" y="14088"/>
                </a:lnTo>
                <a:lnTo>
                  <a:pt x="13294" y="14030"/>
                </a:lnTo>
                <a:lnTo>
                  <a:pt x="13392" y="13958"/>
                </a:lnTo>
                <a:lnTo>
                  <a:pt x="13505" y="13873"/>
                </a:lnTo>
                <a:lnTo>
                  <a:pt x="13628" y="13779"/>
                </a:lnTo>
                <a:lnTo>
                  <a:pt x="13758" y="13680"/>
                </a:lnTo>
                <a:lnTo>
                  <a:pt x="13891" y="13578"/>
                </a:lnTo>
                <a:lnTo>
                  <a:pt x="14024" y="13475"/>
                </a:lnTo>
                <a:lnTo>
                  <a:pt x="14153" y="13374"/>
                </a:lnTo>
                <a:lnTo>
                  <a:pt x="14274" y="13278"/>
                </a:lnTo>
                <a:lnTo>
                  <a:pt x="14385" y="13190"/>
                </a:lnTo>
                <a:lnTo>
                  <a:pt x="14481" y="13112"/>
                </a:lnTo>
                <a:lnTo>
                  <a:pt x="14559" y="13048"/>
                </a:lnTo>
                <a:lnTo>
                  <a:pt x="14590" y="13022"/>
                </a:lnTo>
                <a:lnTo>
                  <a:pt x="14615" y="13000"/>
                </a:lnTo>
                <a:lnTo>
                  <a:pt x="14634" y="12982"/>
                </a:lnTo>
                <a:lnTo>
                  <a:pt x="14645" y="12970"/>
                </a:lnTo>
                <a:lnTo>
                  <a:pt x="14658" y="12963"/>
                </a:lnTo>
                <a:lnTo>
                  <a:pt x="14673" y="12954"/>
                </a:lnTo>
                <a:lnTo>
                  <a:pt x="14690" y="12942"/>
                </a:lnTo>
                <a:lnTo>
                  <a:pt x="14708" y="12928"/>
                </a:lnTo>
                <a:lnTo>
                  <a:pt x="14751" y="12895"/>
                </a:lnTo>
                <a:lnTo>
                  <a:pt x="14802" y="12854"/>
                </a:lnTo>
                <a:lnTo>
                  <a:pt x="14857" y="12807"/>
                </a:lnTo>
                <a:lnTo>
                  <a:pt x="14917" y="12756"/>
                </a:lnTo>
                <a:lnTo>
                  <a:pt x="14979" y="12701"/>
                </a:lnTo>
                <a:lnTo>
                  <a:pt x="15044" y="12645"/>
                </a:lnTo>
                <a:lnTo>
                  <a:pt x="15110" y="12587"/>
                </a:lnTo>
                <a:lnTo>
                  <a:pt x="15175" y="12530"/>
                </a:lnTo>
                <a:lnTo>
                  <a:pt x="15238" y="12475"/>
                </a:lnTo>
                <a:lnTo>
                  <a:pt x="15298" y="12421"/>
                </a:lnTo>
                <a:lnTo>
                  <a:pt x="15354" y="12372"/>
                </a:lnTo>
                <a:lnTo>
                  <a:pt x="15405" y="12328"/>
                </a:lnTo>
                <a:lnTo>
                  <a:pt x="15451" y="12291"/>
                </a:lnTo>
                <a:lnTo>
                  <a:pt x="15487" y="12261"/>
                </a:lnTo>
                <a:lnTo>
                  <a:pt x="15508" y="12245"/>
                </a:lnTo>
                <a:lnTo>
                  <a:pt x="15520" y="12233"/>
                </a:lnTo>
                <a:lnTo>
                  <a:pt x="15534" y="12220"/>
                </a:lnTo>
                <a:lnTo>
                  <a:pt x="15555" y="12200"/>
                </a:lnTo>
                <a:lnTo>
                  <a:pt x="15765" y="12013"/>
                </a:lnTo>
                <a:lnTo>
                  <a:pt x="15798" y="11979"/>
                </a:lnTo>
                <a:lnTo>
                  <a:pt x="15830" y="11947"/>
                </a:lnTo>
                <a:lnTo>
                  <a:pt x="15863" y="11915"/>
                </a:lnTo>
                <a:lnTo>
                  <a:pt x="15895" y="11884"/>
                </a:lnTo>
                <a:lnTo>
                  <a:pt x="15927" y="11853"/>
                </a:lnTo>
                <a:lnTo>
                  <a:pt x="15959" y="11823"/>
                </a:lnTo>
                <a:lnTo>
                  <a:pt x="15992" y="11790"/>
                </a:lnTo>
                <a:lnTo>
                  <a:pt x="16025" y="11758"/>
                </a:lnTo>
                <a:lnTo>
                  <a:pt x="16052" y="11733"/>
                </a:lnTo>
                <a:lnTo>
                  <a:pt x="16089" y="11696"/>
                </a:lnTo>
                <a:lnTo>
                  <a:pt x="16136" y="11649"/>
                </a:lnTo>
                <a:lnTo>
                  <a:pt x="16190" y="11595"/>
                </a:lnTo>
                <a:lnTo>
                  <a:pt x="16248" y="11535"/>
                </a:lnTo>
                <a:lnTo>
                  <a:pt x="16311" y="11470"/>
                </a:lnTo>
                <a:lnTo>
                  <a:pt x="16377" y="11403"/>
                </a:lnTo>
                <a:lnTo>
                  <a:pt x="16443" y="11335"/>
                </a:lnTo>
                <a:lnTo>
                  <a:pt x="16508" y="11268"/>
                </a:lnTo>
                <a:lnTo>
                  <a:pt x="16571" y="11202"/>
                </a:lnTo>
                <a:lnTo>
                  <a:pt x="16629" y="11140"/>
                </a:lnTo>
                <a:lnTo>
                  <a:pt x="16681" y="11084"/>
                </a:lnTo>
                <a:lnTo>
                  <a:pt x="16726" y="11036"/>
                </a:lnTo>
                <a:lnTo>
                  <a:pt x="16761" y="10997"/>
                </a:lnTo>
                <a:lnTo>
                  <a:pt x="16786" y="10969"/>
                </a:lnTo>
                <a:lnTo>
                  <a:pt x="16797" y="10953"/>
                </a:lnTo>
                <a:lnTo>
                  <a:pt x="16818" y="10935"/>
                </a:lnTo>
                <a:lnTo>
                  <a:pt x="16837" y="10915"/>
                </a:lnTo>
                <a:lnTo>
                  <a:pt x="16856" y="10896"/>
                </a:lnTo>
                <a:lnTo>
                  <a:pt x="16874" y="10875"/>
                </a:lnTo>
                <a:lnTo>
                  <a:pt x="16908" y="10833"/>
                </a:lnTo>
                <a:lnTo>
                  <a:pt x="16943" y="10789"/>
                </a:lnTo>
                <a:lnTo>
                  <a:pt x="17006" y="10707"/>
                </a:lnTo>
                <a:lnTo>
                  <a:pt x="17067" y="10626"/>
                </a:lnTo>
                <a:lnTo>
                  <a:pt x="17128" y="10543"/>
                </a:lnTo>
                <a:lnTo>
                  <a:pt x="17185" y="10462"/>
                </a:lnTo>
                <a:lnTo>
                  <a:pt x="17214" y="10421"/>
                </a:lnTo>
                <a:lnTo>
                  <a:pt x="17241" y="10379"/>
                </a:lnTo>
                <a:lnTo>
                  <a:pt x="17269" y="10337"/>
                </a:lnTo>
                <a:lnTo>
                  <a:pt x="17295" y="10296"/>
                </a:lnTo>
                <a:lnTo>
                  <a:pt x="17321" y="10254"/>
                </a:lnTo>
                <a:lnTo>
                  <a:pt x="17347" y="10211"/>
                </a:lnTo>
                <a:lnTo>
                  <a:pt x="17372" y="10169"/>
                </a:lnTo>
                <a:lnTo>
                  <a:pt x="17396" y="10125"/>
                </a:lnTo>
                <a:lnTo>
                  <a:pt x="17419" y="10081"/>
                </a:lnTo>
                <a:lnTo>
                  <a:pt x="17442" y="10037"/>
                </a:lnTo>
                <a:lnTo>
                  <a:pt x="17463" y="9992"/>
                </a:lnTo>
                <a:lnTo>
                  <a:pt x="17485" y="9946"/>
                </a:lnTo>
                <a:lnTo>
                  <a:pt x="17505" y="9900"/>
                </a:lnTo>
                <a:lnTo>
                  <a:pt x="17524" y="9853"/>
                </a:lnTo>
                <a:lnTo>
                  <a:pt x="17543" y="9805"/>
                </a:lnTo>
                <a:lnTo>
                  <a:pt x="17561" y="9757"/>
                </a:lnTo>
                <a:lnTo>
                  <a:pt x="17578" y="9708"/>
                </a:lnTo>
                <a:lnTo>
                  <a:pt x="17594" y="9657"/>
                </a:lnTo>
                <a:lnTo>
                  <a:pt x="17609" y="9606"/>
                </a:lnTo>
                <a:lnTo>
                  <a:pt x="17622" y="9553"/>
                </a:lnTo>
                <a:lnTo>
                  <a:pt x="17636" y="9501"/>
                </a:lnTo>
                <a:lnTo>
                  <a:pt x="17648" y="9446"/>
                </a:lnTo>
                <a:lnTo>
                  <a:pt x="17659" y="9391"/>
                </a:lnTo>
                <a:lnTo>
                  <a:pt x="17669" y="9334"/>
                </a:lnTo>
                <a:lnTo>
                  <a:pt x="17673" y="9309"/>
                </a:lnTo>
                <a:lnTo>
                  <a:pt x="17675" y="9283"/>
                </a:lnTo>
                <a:lnTo>
                  <a:pt x="17675" y="9255"/>
                </a:lnTo>
                <a:lnTo>
                  <a:pt x="17674" y="9226"/>
                </a:lnTo>
                <a:lnTo>
                  <a:pt x="17672" y="9196"/>
                </a:lnTo>
                <a:lnTo>
                  <a:pt x="17669" y="9165"/>
                </a:lnTo>
                <a:lnTo>
                  <a:pt x="17665" y="9133"/>
                </a:lnTo>
                <a:lnTo>
                  <a:pt x="17659" y="9101"/>
                </a:lnTo>
                <a:lnTo>
                  <a:pt x="17653" y="9068"/>
                </a:lnTo>
                <a:lnTo>
                  <a:pt x="17645" y="9034"/>
                </a:lnTo>
                <a:lnTo>
                  <a:pt x="17637" y="8999"/>
                </a:lnTo>
                <a:lnTo>
                  <a:pt x="17629" y="8965"/>
                </a:lnTo>
                <a:lnTo>
                  <a:pt x="17609" y="8895"/>
                </a:lnTo>
                <a:lnTo>
                  <a:pt x="17587" y="8825"/>
                </a:lnTo>
                <a:lnTo>
                  <a:pt x="17563" y="8757"/>
                </a:lnTo>
                <a:lnTo>
                  <a:pt x="17539" y="8689"/>
                </a:lnTo>
                <a:lnTo>
                  <a:pt x="17513" y="8624"/>
                </a:lnTo>
                <a:lnTo>
                  <a:pt x="17487" y="8563"/>
                </a:lnTo>
                <a:lnTo>
                  <a:pt x="17462" y="8506"/>
                </a:lnTo>
                <a:lnTo>
                  <a:pt x="17437" y="8455"/>
                </a:lnTo>
                <a:lnTo>
                  <a:pt x="17415" y="8408"/>
                </a:lnTo>
                <a:lnTo>
                  <a:pt x="17394" y="8369"/>
                </a:lnTo>
                <a:lnTo>
                  <a:pt x="17360" y="8310"/>
                </a:lnTo>
                <a:lnTo>
                  <a:pt x="17328" y="8254"/>
                </a:lnTo>
                <a:lnTo>
                  <a:pt x="17297" y="8203"/>
                </a:lnTo>
                <a:lnTo>
                  <a:pt x="17268" y="8155"/>
                </a:lnTo>
                <a:lnTo>
                  <a:pt x="17239" y="8109"/>
                </a:lnTo>
                <a:lnTo>
                  <a:pt x="17210" y="8066"/>
                </a:lnTo>
                <a:lnTo>
                  <a:pt x="17182" y="8023"/>
                </a:lnTo>
                <a:lnTo>
                  <a:pt x="17153" y="7981"/>
                </a:lnTo>
                <a:lnTo>
                  <a:pt x="17123" y="7941"/>
                </a:lnTo>
                <a:lnTo>
                  <a:pt x="17093" y="7900"/>
                </a:lnTo>
                <a:lnTo>
                  <a:pt x="17062" y="7858"/>
                </a:lnTo>
                <a:lnTo>
                  <a:pt x="17029" y="7816"/>
                </a:lnTo>
                <a:lnTo>
                  <a:pt x="16958" y="7727"/>
                </a:lnTo>
                <a:lnTo>
                  <a:pt x="16877" y="7627"/>
                </a:lnTo>
                <a:lnTo>
                  <a:pt x="16843" y="7585"/>
                </a:lnTo>
                <a:lnTo>
                  <a:pt x="16805" y="7540"/>
                </a:lnTo>
                <a:lnTo>
                  <a:pt x="16766" y="7493"/>
                </a:lnTo>
                <a:lnTo>
                  <a:pt x="16725" y="7446"/>
                </a:lnTo>
                <a:lnTo>
                  <a:pt x="16641" y="7350"/>
                </a:lnTo>
                <a:lnTo>
                  <a:pt x="16551" y="7253"/>
                </a:lnTo>
                <a:lnTo>
                  <a:pt x="16462" y="7157"/>
                </a:lnTo>
                <a:lnTo>
                  <a:pt x="16373" y="7065"/>
                </a:lnTo>
                <a:lnTo>
                  <a:pt x="16287" y="6978"/>
                </a:lnTo>
                <a:lnTo>
                  <a:pt x="16207" y="6899"/>
                </a:lnTo>
                <a:lnTo>
                  <a:pt x="16179" y="6872"/>
                </a:lnTo>
                <a:lnTo>
                  <a:pt x="16153" y="6842"/>
                </a:lnTo>
                <a:lnTo>
                  <a:pt x="16127" y="6811"/>
                </a:lnTo>
                <a:lnTo>
                  <a:pt x="16099" y="6779"/>
                </a:lnTo>
                <a:lnTo>
                  <a:pt x="16071" y="6747"/>
                </a:lnTo>
                <a:lnTo>
                  <a:pt x="16042" y="6715"/>
                </a:lnTo>
                <a:lnTo>
                  <a:pt x="16011" y="6683"/>
                </a:lnTo>
                <a:lnTo>
                  <a:pt x="15979" y="6652"/>
                </a:lnTo>
                <a:lnTo>
                  <a:pt x="14313" y="5186"/>
                </a:lnTo>
                <a:lnTo>
                  <a:pt x="14230" y="5121"/>
                </a:lnTo>
                <a:lnTo>
                  <a:pt x="14144" y="5052"/>
                </a:lnTo>
                <a:lnTo>
                  <a:pt x="14058" y="4981"/>
                </a:lnTo>
                <a:lnTo>
                  <a:pt x="13972" y="4911"/>
                </a:lnTo>
                <a:lnTo>
                  <a:pt x="13885" y="4840"/>
                </a:lnTo>
                <a:lnTo>
                  <a:pt x="13797" y="4769"/>
                </a:lnTo>
                <a:lnTo>
                  <a:pt x="13709" y="4700"/>
                </a:lnTo>
                <a:lnTo>
                  <a:pt x="13622" y="4634"/>
                </a:lnTo>
                <a:lnTo>
                  <a:pt x="13528" y="4565"/>
                </a:lnTo>
                <a:lnTo>
                  <a:pt x="13437" y="4496"/>
                </a:lnTo>
                <a:lnTo>
                  <a:pt x="13348" y="4430"/>
                </a:lnTo>
                <a:lnTo>
                  <a:pt x="13259" y="4364"/>
                </a:lnTo>
                <a:lnTo>
                  <a:pt x="13172" y="4299"/>
                </a:lnTo>
                <a:lnTo>
                  <a:pt x="13085" y="4234"/>
                </a:lnTo>
                <a:lnTo>
                  <a:pt x="12999" y="4170"/>
                </a:lnTo>
                <a:lnTo>
                  <a:pt x="12913" y="4107"/>
                </a:lnTo>
                <a:lnTo>
                  <a:pt x="12826" y="4043"/>
                </a:lnTo>
                <a:lnTo>
                  <a:pt x="12738" y="3980"/>
                </a:lnTo>
                <a:lnTo>
                  <a:pt x="12650" y="3916"/>
                </a:lnTo>
                <a:lnTo>
                  <a:pt x="12559" y="3852"/>
                </a:lnTo>
                <a:lnTo>
                  <a:pt x="12468" y="3787"/>
                </a:lnTo>
                <a:lnTo>
                  <a:pt x="12373" y="3722"/>
                </a:lnTo>
                <a:lnTo>
                  <a:pt x="12276" y="3655"/>
                </a:lnTo>
                <a:lnTo>
                  <a:pt x="12177" y="3589"/>
                </a:lnTo>
                <a:lnTo>
                  <a:pt x="12083" y="3525"/>
                </a:lnTo>
                <a:lnTo>
                  <a:pt x="11988" y="3463"/>
                </a:lnTo>
                <a:lnTo>
                  <a:pt x="11893" y="3402"/>
                </a:lnTo>
                <a:lnTo>
                  <a:pt x="11798" y="3340"/>
                </a:lnTo>
                <a:lnTo>
                  <a:pt x="11702" y="3280"/>
                </a:lnTo>
                <a:lnTo>
                  <a:pt x="11606" y="3219"/>
                </a:lnTo>
                <a:lnTo>
                  <a:pt x="11509" y="3158"/>
                </a:lnTo>
                <a:lnTo>
                  <a:pt x="11411" y="3097"/>
                </a:lnTo>
                <a:lnTo>
                  <a:pt x="11318" y="3037"/>
                </a:lnTo>
                <a:lnTo>
                  <a:pt x="11222" y="2979"/>
                </a:lnTo>
                <a:lnTo>
                  <a:pt x="11125" y="2920"/>
                </a:lnTo>
                <a:lnTo>
                  <a:pt x="11028" y="2863"/>
                </a:lnTo>
                <a:lnTo>
                  <a:pt x="10930" y="2806"/>
                </a:lnTo>
                <a:lnTo>
                  <a:pt x="10831" y="2749"/>
                </a:lnTo>
                <a:lnTo>
                  <a:pt x="10732" y="2692"/>
                </a:lnTo>
                <a:lnTo>
                  <a:pt x="10631" y="2635"/>
                </a:lnTo>
                <a:lnTo>
                  <a:pt x="10529" y="2579"/>
                </a:lnTo>
                <a:lnTo>
                  <a:pt x="10427" y="2523"/>
                </a:lnTo>
                <a:lnTo>
                  <a:pt x="10326" y="2468"/>
                </a:lnTo>
                <a:lnTo>
                  <a:pt x="10223" y="2413"/>
                </a:lnTo>
                <a:lnTo>
                  <a:pt x="10120" y="2359"/>
                </a:lnTo>
                <a:lnTo>
                  <a:pt x="10015" y="2305"/>
                </a:lnTo>
                <a:lnTo>
                  <a:pt x="9911" y="2251"/>
                </a:lnTo>
                <a:lnTo>
                  <a:pt x="9807" y="2198"/>
                </a:lnTo>
                <a:lnTo>
                  <a:pt x="9735" y="2162"/>
                </a:lnTo>
                <a:lnTo>
                  <a:pt x="9660" y="2124"/>
                </a:lnTo>
                <a:lnTo>
                  <a:pt x="9583" y="2086"/>
                </a:lnTo>
                <a:lnTo>
                  <a:pt x="9504" y="2047"/>
                </a:lnTo>
                <a:lnTo>
                  <a:pt x="9423" y="2010"/>
                </a:lnTo>
                <a:lnTo>
                  <a:pt x="9340" y="1971"/>
                </a:lnTo>
                <a:lnTo>
                  <a:pt x="9258" y="1932"/>
                </a:lnTo>
                <a:lnTo>
                  <a:pt x="9174" y="1893"/>
                </a:lnTo>
                <a:lnTo>
                  <a:pt x="9091" y="1855"/>
                </a:lnTo>
                <a:lnTo>
                  <a:pt x="9006" y="1816"/>
                </a:lnTo>
                <a:lnTo>
                  <a:pt x="8923" y="1780"/>
                </a:lnTo>
                <a:lnTo>
                  <a:pt x="8840" y="1743"/>
                </a:lnTo>
                <a:lnTo>
                  <a:pt x="8759" y="1707"/>
                </a:lnTo>
                <a:lnTo>
                  <a:pt x="8679" y="1673"/>
                </a:lnTo>
                <a:lnTo>
                  <a:pt x="8600" y="1640"/>
                </a:lnTo>
                <a:lnTo>
                  <a:pt x="8523" y="1608"/>
                </a:lnTo>
                <a:lnTo>
                  <a:pt x="8472" y="1587"/>
                </a:lnTo>
                <a:lnTo>
                  <a:pt x="8417" y="1562"/>
                </a:lnTo>
                <a:lnTo>
                  <a:pt x="8360" y="1537"/>
                </a:lnTo>
                <a:lnTo>
                  <a:pt x="8300" y="1511"/>
                </a:lnTo>
                <a:lnTo>
                  <a:pt x="8242" y="1485"/>
                </a:lnTo>
                <a:lnTo>
                  <a:pt x="8184" y="1461"/>
                </a:lnTo>
                <a:lnTo>
                  <a:pt x="8156" y="1451"/>
                </a:lnTo>
                <a:lnTo>
                  <a:pt x="8129" y="1442"/>
                </a:lnTo>
                <a:lnTo>
                  <a:pt x="8102" y="1433"/>
                </a:lnTo>
                <a:lnTo>
                  <a:pt x="8078" y="1426"/>
                </a:lnTo>
                <a:close/>
              </a:path>
            </a:pathLst>
          </a:custGeom>
          <a:solidFill>
            <a:schemeClr val="accent1"/>
          </a:solidFill>
          <a:ln cap="sq">
            <a:noFill/>
          </a:ln>
        </p:spPr>
        <p:txBody>
          <a:bodyPr vert="horz" wrap="square" lIns="91440" tIns="45720" rIns="91440" bIns="45720" rtlCol="0" anchor="t"/>
          <a:lstStyle/>
          <a:p>
            <a:pPr algn="l"/>
            <a:endParaRPr kumimoji="1" lang="zh-CN" altLang="en-US"/>
          </a:p>
        </p:txBody>
      </p:sp>
      <p:sp>
        <p:nvSpPr>
          <p:cNvPr id="13" name="标题 1"/>
          <p:cNvSpPr txBox="1"/>
          <p:nvPr/>
        </p:nvSpPr>
        <p:spPr>
          <a:xfrm>
            <a:off x="660397" y="3647527"/>
            <a:ext cx="5679443" cy="699973"/>
          </a:xfrm>
          <a:prstGeom prst="rect">
            <a:avLst/>
          </a:prstGeom>
          <a:noFill/>
          <a:ln>
            <a:noFill/>
          </a:ln>
        </p:spPr>
        <p:txBody>
          <a:bodyPr vert="horz" wrap="square" lIns="0" tIns="0" rIns="0" bIns="0" rtlCol="0" anchor="b"/>
          <a:lstStyle/>
          <a:p>
            <a:pPr algn="l"/>
            <a:r>
              <a:rPr kumimoji="1" lang="en-US" altLang="zh-CN" sz="1600">
                <a:ln w="12700">
                  <a:noFill/>
                </a:ln>
                <a:solidFill>
                  <a:srgbClr val="262626">
                    <a:alpha val="100000"/>
                  </a:srgbClr>
                </a:solidFill>
                <a:latin typeface="poppins-bold"/>
                <a:ea typeface="poppins-bold"/>
                <a:cs typeface="poppins-bold"/>
              </a:rPr>
              <a:t>Communication and Leadership Roles</a:t>
            </a:r>
            <a:endParaRPr kumimoji="1" lang="zh-CN" altLang="en-US"/>
          </a:p>
        </p:txBody>
      </p:sp>
      <p:sp>
        <p:nvSpPr>
          <p:cNvPr id="14" name="标题 1"/>
          <p:cNvSpPr txBox="1"/>
          <p:nvPr/>
        </p:nvSpPr>
        <p:spPr>
          <a:xfrm>
            <a:off x="660397" y="4655698"/>
            <a:ext cx="5679443" cy="1285450"/>
          </a:xfrm>
          <a:prstGeom prst="rect">
            <a:avLst/>
          </a:prstGeom>
          <a:noFill/>
          <a:ln>
            <a:noFill/>
          </a:ln>
        </p:spPr>
        <p:txBody>
          <a:bodyPr vert="horz" wrap="square" lIns="0" tIns="0" rIns="0" bIns="0" rtlCol="0" anchor="t"/>
          <a:lstStyle/>
          <a:p>
            <a:pPr algn="l"/>
            <a:r>
              <a:rPr kumimoji="1" lang="en-US" altLang="zh-CN" sz="1400">
                <a:ln w="12700">
                  <a:noFill/>
                </a:ln>
                <a:solidFill>
                  <a:srgbClr val="404040">
                    <a:alpha val="100000"/>
                  </a:srgbClr>
                </a:solidFill>
                <a:latin typeface="Poppins"/>
                <a:ea typeface="Poppins"/>
                <a:cs typeface="Poppins"/>
              </a:rPr>
              <a:t>Effective managers must communicate clearly and inspire their teams, fostering a collaborative environment while guiding employees towards achieving common objectives.</a:t>
            </a:r>
            <a:endParaRPr kumimoji="1" lang="zh-CN" altLang="en-US"/>
          </a:p>
        </p:txBody>
      </p:sp>
      <p:sp>
        <p:nvSpPr>
          <p:cNvPr id="15" name="标题 1"/>
          <p:cNvSpPr txBox="1"/>
          <p:nvPr/>
        </p:nvSpPr>
        <p:spPr>
          <a:xfrm>
            <a:off x="660397" y="1234803"/>
            <a:ext cx="5679443" cy="699973"/>
          </a:xfrm>
          <a:prstGeom prst="rect">
            <a:avLst/>
          </a:prstGeom>
          <a:noFill/>
          <a:ln>
            <a:noFill/>
          </a:ln>
        </p:spPr>
        <p:txBody>
          <a:bodyPr vert="horz" wrap="square" lIns="0" tIns="0" rIns="0" bIns="0" rtlCol="0" anchor="b"/>
          <a:lstStyle/>
          <a:p>
            <a:pPr algn="l"/>
            <a:r>
              <a:rPr kumimoji="1" lang="en-US" altLang="zh-CN" sz="1600">
                <a:ln w="12700">
                  <a:noFill/>
                </a:ln>
                <a:solidFill>
                  <a:srgbClr val="262626">
                    <a:alpha val="100000"/>
                  </a:srgbClr>
                </a:solidFill>
                <a:latin typeface="poppins-bold"/>
                <a:ea typeface="poppins-bold"/>
                <a:cs typeface="poppins-bold"/>
              </a:rPr>
              <a:t>Decision-Making Responsibilities</a:t>
            </a:r>
            <a:endParaRPr kumimoji="1" lang="zh-CN" altLang="en-US"/>
          </a:p>
        </p:txBody>
      </p:sp>
      <p:sp>
        <p:nvSpPr>
          <p:cNvPr id="16" name="标题 1"/>
          <p:cNvSpPr txBox="1"/>
          <p:nvPr/>
        </p:nvSpPr>
        <p:spPr>
          <a:xfrm>
            <a:off x="810592" y="263750"/>
            <a:ext cx="10878487" cy="432000"/>
          </a:xfrm>
          <a:prstGeom prst="rect">
            <a:avLst/>
          </a:prstGeom>
          <a:noFill/>
          <a:ln>
            <a:noFill/>
          </a:ln>
        </p:spPr>
        <p:txBody>
          <a:bodyPr vert="horz" wrap="square" lIns="0" tIns="0" rIns="0" bIns="0" rtlCol="0" anchor="ctr"/>
          <a:lstStyle/>
          <a:p>
            <a:pPr algn="l"/>
            <a:r>
              <a:rPr kumimoji="1" lang="en-US" altLang="zh-CN" sz="3200">
                <a:ln w="12700">
                  <a:noFill/>
                </a:ln>
                <a:solidFill>
                  <a:srgbClr val="000000">
                    <a:alpha val="100000"/>
                  </a:srgbClr>
                </a:solidFill>
                <a:latin typeface="poppins-bold"/>
                <a:ea typeface="poppins-bold"/>
                <a:cs typeface="poppins-bold"/>
              </a:rPr>
              <a:t>Role of Managers at Different Levels</a:t>
            </a:r>
            <a:endParaRPr kumimoji="1" lang="zh-CN" altLang="en-US"/>
          </a:p>
        </p:txBody>
      </p:sp>
      <p:sp>
        <p:nvSpPr>
          <p:cNvPr id="17" name="标题 1"/>
          <p:cNvSpPr txBox="1"/>
          <p:nvPr/>
        </p:nvSpPr>
        <p:spPr>
          <a:xfrm>
            <a:off x="327659" y="324821"/>
            <a:ext cx="159713" cy="159713"/>
          </a:xfrm>
          <a:prstGeom prst="rect">
            <a:avLst/>
          </a:prstGeom>
          <a:noFill/>
          <a:ln w="12700" cap="sq">
            <a:solidFill>
              <a:schemeClr val="bg1">
                <a:lumMod val="65000"/>
              </a:schemeClr>
            </a:solidFill>
            <a:miter/>
          </a:ln>
        </p:spPr>
        <p:txBody>
          <a:bodyPr vert="horz" wrap="square" lIns="91440" tIns="45720" rIns="91440" bIns="45720" rtlCol="0" anchor="ctr"/>
          <a:lstStyle/>
          <a:p>
            <a:pPr algn="ctr"/>
            <a:endParaRPr kumimoji="1" lang="zh-CN" altLang="en-US"/>
          </a:p>
        </p:txBody>
      </p:sp>
      <p:sp>
        <p:nvSpPr>
          <p:cNvPr id="18" name="标题 1"/>
          <p:cNvSpPr txBox="1"/>
          <p:nvPr/>
        </p:nvSpPr>
        <p:spPr>
          <a:xfrm>
            <a:off x="382730" y="379892"/>
            <a:ext cx="255445" cy="255445"/>
          </a:xfrm>
          <a:prstGeom prst="rect">
            <a:avLst/>
          </a:prstGeom>
          <a:solidFill>
            <a:schemeClr val="tx1">
              <a:lumMod val="75000"/>
              <a:lumOff val="25000"/>
            </a:schemeClr>
          </a:solidFill>
          <a:ln w="12700" cap="sq">
            <a:noFill/>
            <a:miter/>
          </a:ln>
        </p:spPr>
        <p:txBody>
          <a:bodyPr vert="horz" wrap="square" lIns="91440" tIns="45720" rIns="91440" bIns="45720" rtlCol="0" anchor="ctr"/>
          <a:lstStyle/>
          <a:p>
            <a:pPr algn="ctr"/>
            <a:endParaRPr kumimoji="1" lang="zh-CN"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p:cNvSpPr txBox="1"/>
          <p:nvPr/>
        </p:nvSpPr>
        <p:spPr>
          <a:xfrm>
            <a:off x="898466" y="2643575"/>
            <a:ext cx="7748273" cy="1966525"/>
          </a:xfrm>
          <a:prstGeom prst="rect">
            <a:avLst/>
          </a:prstGeom>
          <a:solidFill>
            <a:schemeClr val="accent2"/>
          </a:solidFill>
          <a:ln w="12700" cap="sq">
            <a:solidFill>
              <a:schemeClr val="tx1">
                <a:lumMod val="85000"/>
                <a:lumOff val="15000"/>
                <a:alpha val="100000"/>
              </a:schemeClr>
            </a:solidFill>
            <a:miter/>
          </a:ln>
          <a:effectLst/>
        </p:spPr>
        <p:txBody>
          <a:bodyPr vert="horz" wrap="square" lIns="91440" tIns="45720" rIns="91440" bIns="45720" rtlCol="0" anchor="ctr"/>
          <a:lstStyle/>
          <a:p>
            <a:pPr algn="ctr"/>
            <a:endParaRPr kumimoji="1" lang="zh-CN" altLang="en-US"/>
          </a:p>
        </p:txBody>
      </p:sp>
      <p:sp>
        <p:nvSpPr>
          <p:cNvPr id="3" name="标题 1"/>
          <p:cNvSpPr txBox="1"/>
          <p:nvPr/>
        </p:nvSpPr>
        <p:spPr>
          <a:xfrm>
            <a:off x="788394" y="2533503"/>
            <a:ext cx="7748273" cy="1966525"/>
          </a:xfrm>
          <a:prstGeom prst="rect">
            <a:avLst/>
          </a:prstGeom>
          <a:solidFill>
            <a:schemeClr val="bg1"/>
          </a:solidFill>
          <a:ln w="12700" cap="sq">
            <a:solidFill>
              <a:schemeClr val="tx1">
                <a:lumMod val="85000"/>
                <a:lumOff val="15000"/>
                <a:alpha val="100000"/>
              </a:schemeClr>
            </a:solidFill>
            <a:miter/>
          </a:ln>
          <a:effectLst/>
        </p:spPr>
        <p:txBody>
          <a:bodyPr vert="horz" wrap="square" lIns="91440" tIns="45720" rIns="91440" bIns="45720" rtlCol="0" anchor="ctr"/>
          <a:lstStyle/>
          <a:p>
            <a:pPr algn="ctr"/>
            <a:endParaRPr kumimoji="1" lang="zh-CN" altLang="en-US"/>
          </a:p>
        </p:txBody>
      </p:sp>
      <p:sp>
        <p:nvSpPr>
          <p:cNvPr id="4" name="标题 1"/>
          <p:cNvSpPr txBox="1"/>
          <p:nvPr/>
        </p:nvSpPr>
        <p:spPr>
          <a:xfrm>
            <a:off x="10900890" y="6213392"/>
            <a:ext cx="222306" cy="220015"/>
          </a:xfrm>
          <a:custGeom>
            <a:avLst/>
            <a:gdLst>
              <a:gd name="T0" fmla="*/ 286526 w 120000"/>
              <a:gd name="T1" fmla="*/ 169333 h 120000"/>
              <a:gd name="T2" fmla="*/ 286526 w 120000"/>
              <a:gd name="T3" fmla="*/ 169333 h 120000"/>
              <a:gd name="T4" fmla="*/ 175613 w 120000"/>
              <a:gd name="T5" fmla="*/ 169333 h 120000"/>
              <a:gd name="T6" fmla="*/ 175613 w 120000"/>
              <a:gd name="T7" fmla="*/ 283634 h 120000"/>
              <a:gd name="T8" fmla="*/ 155705 w 120000"/>
              <a:gd name="T9" fmla="*/ 304096 h 120000"/>
              <a:gd name="T10" fmla="*/ 135797 w 120000"/>
              <a:gd name="T11" fmla="*/ 283634 h 120000"/>
              <a:gd name="T12" fmla="*/ 135797 w 120000"/>
              <a:gd name="T13" fmla="*/ 169333 h 120000"/>
              <a:gd name="T14" fmla="*/ 19906 w 120000"/>
              <a:gd name="T15" fmla="*/ 169333 h 120000"/>
              <a:gd name="T16" fmla="*/ 0 w 120000"/>
              <a:gd name="T17" fmla="*/ 148873 h 120000"/>
              <a:gd name="T18" fmla="*/ 19906 w 120000"/>
              <a:gd name="T19" fmla="*/ 129117 h 120000"/>
              <a:gd name="T20" fmla="*/ 135797 w 120000"/>
              <a:gd name="T21" fmla="*/ 129117 h 120000"/>
              <a:gd name="T22" fmla="*/ 135797 w 120000"/>
              <a:gd name="T23" fmla="*/ 19754 h 120000"/>
              <a:gd name="T24" fmla="*/ 155705 w 120000"/>
              <a:gd name="T25" fmla="*/ 0 h 120000"/>
              <a:gd name="T26" fmla="*/ 175613 w 120000"/>
              <a:gd name="T27" fmla="*/ 19754 h 120000"/>
              <a:gd name="T28" fmla="*/ 175613 w 120000"/>
              <a:gd name="T29" fmla="*/ 129117 h 120000"/>
              <a:gd name="T30" fmla="*/ 286526 w 120000"/>
              <a:gd name="T31" fmla="*/ 129117 h 120000"/>
              <a:gd name="T32" fmla="*/ 306434 w 120000"/>
              <a:gd name="T33" fmla="*/ 148873 h 120000"/>
              <a:gd name="T34" fmla="*/ 286526 w 120000"/>
              <a:gd name="T35" fmla="*/ 169333 h 1200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0000"/>
              <a:gd name="T55" fmla="*/ 0 h 120000"/>
              <a:gd name="T56" fmla="*/ 120000 w 120000"/>
              <a:gd name="T57" fmla="*/ 120000 h 120000"/>
            </a:gdLst>
            <a:ahLst/>
            <a:cxnLst/>
            <a:rect l="T54" t="T55" r="T56" b="T57"/>
            <a:pathLst>
              <a:path w="120000" h="120000" extrusionOk="0">
                <a:moveTo>
                  <a:pt x="111944" y="66666"/>
                </a:moveTo>
                <a:lnTo>
                  <a:pt x="111944" y="66666"/>
                </a:lnTo>
                <a:cubicBezTo>
                  <a:pt x="68611" y="66666"/>
                  <a:pt x="68611" y="66666"/>
                  <a:pt x="68611" y="66666"/>
                </a:cubicBezTo>
                <a:cubicBezTo>
                  <a:pt x="68611" y="111666"/>
                  <a:pt x="68611" y="111666"/>
                  <a:pt x="68611" y="111666"/>
                </a:cubicBezTo>
                <a:cubicBezTo>
                  <a:pt x="68611" y="115833"/>
                  <a:pt x="64722" y="119722"/>
                  <a:pt x="60833" y="119722"/>
                </a:cubicBezTo>
                <a:cubicBezTo>
                  <a:pt x="55000" y="119722"/>
                  <a:pt x="53055" y="115833"/>
                  <a:pt x="53055" y="111666"/>
                </a:cubicBezTo>
                <a:cubicBezTo>
                  <a:pt x="53055" y="66666"/>
                  <a:pt x="53055" y="66666"/>
                  <a:pt x="53055" y="66666"/>
                </a:cubicBezTo>
                <a:cubicBezTo>
                  <a:pt x="7777" y="66666"/>
                  <a:pt x="7777" y="66666"/>
                  <a:pt x="7777" y="66666"/>
                </a:cubicBezTo>
                <a:cubicBezTo>
                  <a:pt x="3888" y="66666"/>
                  <a:pt x="0" y="64722"/>
                  <a:pt x="0" y="58611"/>
                </a:cubicBezTo>
                <a:cubicBezTo>
                  <a:pt x="0" y="54722"/>
                  <a:pt x="3888" y="50833"/>
                  <a:pt x="7777" y="50833"/>
                </a:cubicBezTo>
                <a:cubicBezTo>
                  <a:pt x="53055" y="50833"/>
                  <a:pt x="53055" y="50833"/>
                  <a:pt x="53055" y="50833"/>
                </a:cubicBezTo>
                <a:cubicBezTo>
                  <a:pt x="53055" y="7777"/>
                  <a:pt x="53055" y="7777"/>
                  <a:pt x="53055" y="7777"/>
                </a:cubicBezTo>
                <a:cubicBezTo>
                  <a:pt x="53055" y="1944"/>
                  <a:pt x="55000" y="0"/>
                  <a:pt x="60833" y="0"/>
                </a:cubicBezTo>
                <a:cubicBezTo>
                  <a:pt x="64722" y="0"/>
                  <a:pt x="68611" y="1944"/>
                  <a:pt x="68611" y="7777"/>
                </a:cubicBezTo>
                <a:cubicBezTo>
                  <a:pt x="68611" y="50833"/>
                  <a:pt x="68611" y="50833"/>
                  <a:pt x="68611" y="50833"/>
                </a:cubicBezTo>
                <a:cubicBezTo>
                  <a:pt x="111944" y="50833"/>
                  <a:pt x="111944" y="50833"/>
                  <a:pt x="111944" y="50833"/>
                </a:cubicBezTo>
                <a:cubicBezTo>
                  <a:pt x="117777" y="50833"/>
                  <a:pt x="119722" y="54722"/>
                  <a:pt x="119722" y="58611"/>
                </a:cubicBezTo>
                <a:cubicBezTo>
                  <a:pt x="119722" y="64722"/>
                  <a:pt x="117777" y="66666"/>
                  <a:pt x="111944" y="66666"/>
                </a:cubicBezTo>
              </a:path>
            </a:pathLst>
          </a:custGeom>
          <a:solidFill>
            <a:schemeClr val="tx1"/>
          </a:solidFill>
          <a:ln cap="sq">
            <a:noFill/>
          </a:ln>
        </p:spPr>
        <p:txBody>
          <a:bodyPr vert="horz" wrap="square" lIns="22768" tIns="11381" rIns="22768" bIns="11381" rtlCol="0" anchor="ctr"/>
          <a:lstStyle/>
          <a:p>
            <a:pPr algn="l"/>
            <a:endParaRPr kumimoji="1" lang="zh-CN" altLang="en-US"/>
          </a:p>
        </p:txBody>
      </p:sp>
      <p:sp>
        <p:nvSpPr>
          <p:cNvPr id="5" name="标题 1"/>
          <p:cNvSpPr txBox="1"/>
          <p:nvPr/>
        </p:nvSpPr>
        <p:spPr>
          <a:xfrm>
            <a:off x="7533183" y="3417182"/>
            <a:ext cx="2795407" cy="2796210"/>
          </a:xfrm>
          <a:prstGeom prst="ellipse">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sp>
        <p:nvSpPr>
          <p:cNvPr id="6" name="标题 1"/>
          <p:cNvSpPr txBox="1"/>
          <p:nvPr/>
        </p:nvSpPr>
        <p:spPr>
          <a:xfrm>
            <a:off x="678322" y="1609544"/>
            <a:ext cx="2476500" cy="923330"/>
          </a:xfrm>
          <a:prstGeom prst="rect">
            <a:avLst/>
          </a:prstGeom>
          <a:noFill/>
          <a:ln>
            <a:noFill/>
          </a:ln>
        </p:spPr>
        <p:txBody>
          <a:bodyPr vert="horz" wrap="square" lIns="91440" tIns="45720" rIns="91440" bIns="45720" rtlCol="0" anchor="b"/>
          <a:lstStyle/>
          <a:p>
            <a:pPr algn="l"/>
            <a:r>
              <a:rPr kumimoji="1" lang="en-US" altLang="zh-CN" sz="5400">
                <a:ln w="12700">
                  <a:noFill/>
                </a:ln>
                <a:solidFill>
                  <a:srgbClr val="87C159">
                    <a:alpha val="100000"/>
                  </a:srgbClr>
                </a:solidFill>
                <a:latin typeface="poppins-bold"/>
                <a:ea typeface="poppins-bold"/>
                <a:cs typeface="poppins-bold"/>
              </a:rPr>
              <a:t>PART.</a:t>
            </a:r>
            <a:endParaRPr kumimoji="1" lang="zh-CN" altLang="en-US"/>
          </a:p>
        </p:txBody>
      </p:sp>
      <p:grpSp>
        <p:nvGrpSpPr>
          <p:cNvPr id="7" name="Group 6"/>
          <p:cNvGrpSpPr/>
          <p:nvPr/>
        </p:nvGrpSpPr>
        <p:grpSpPr>
          <a:xfrm>
            <a:off x="9387582" y="748712"/>
            <a:ext cx="1978333" cy="429559"/>
            <a:chOff x="9387582" y="748712"/>
            <a:chExt cx="1978333" cy="429559"/>
          </a:xfrm>
        </p:grpSpPr>
        <p:sp>
          <p:nvSpPr>
            <p:cNvPr id="8" name="标题 1"/>
            <p:cNvSpPr txBox="1"/>
            <p:nvPr/>
          </p:nvSpPr>
          <p:spPr>
            <a:xfrm>
              <a:off x="9415233" y="805862"/>
              <a:ext cx="1950682" cy="372409"/>
            </a:xfrm>
            <a:prstGeom prst="roundRect">
              <a:avLst>
                <a:gd name="adj" fmla="val 50000"/>
              </a:avLst>
            </a:prstGeom>
            <a:solidFill>
              <a:schemeClr val="accent2"/>
            </a:solidFill>
            <a:ln w="12700" cap="sq">
              <a:solidFill>
                <a:schemeClr val="tx1">
                  <a:lumMod val="85000"/>
                  <a:lumOff val="15000"/>
                </a:schemeClr>
              </a:solidFill>
              <a:miter/>
            </a:ln>
            <a:effectLst/>
          </p:spPr>
          <p:txBody>
            <a:bodyPr vert="horz" wrap="square" lIns="91440" tIns="45720" rIns="91440" bIns="45720" rtlCol="0" anchor="ctr"/>
            <a:lstStyle/>
            <a:p>
              <a:pPr algn="ctr"/>
              <a:endParaRPr kumimoji="1" lang="zh-CN" altLang="en-US"/>
            </a:p>
          </p:txBody>
        </p:sp>
        <p:sp>
          <p:nvSpPr>
            <p:cNvPr id="9" name="标题 1"/>
            <p:cNvSpPr txBox="1"/>
            <p:nvPr/>
          </p:nvSpPr>
          <p:spPr>
            <a:xfrm>
              <a:off x="9387582" y="748712"/>
              <a:ext cx="1950682" cy="372409"/>
            </a:xfrm>
            <a:prstGeom prst="roundRect">
              <a:avLst>
                <a:gd name="adj" fmla="val 50000"/>
              </a:avLst>
            </a:prstGeom>
            <a:solidFill>
              <a:schemeClr val="accent1"/>
            </a:solidFill>
            <a:ln w="12700" cap="sq">
              <a:solidFill>
                <a:schemeClr val="tx1">
                  <a:lumMod val="85000"/>
                  <a:lumOff val="15000"/>
                </a:schemeClr>
              </a:solidFill>
              <a:miter/>
            </a:ln>
            <a:effectLst/>
          </p:spPr>
          <p:txBody>
            <a:bodyPr vert="horz" wrap="square" lIns="91440" tIns="45720" rIns="91440" bIns="45720" rtlCol="0" anchor="ctr"/>
            <a:lstStyle/>
            <a:p>
              <a:pPr algn="ctr"/>
              <a:endParaRPr kumimoji="1" lang="zh-CN" altLang="en-US"/>
            </a:p>
          </p:txBody>
        </p:sp>
      </p:grpSp>
      <p:sp>
        <p:nvSpPr>
          <p:cNvPr id="10" name="标题 1"/>
          <p:cNvSpPr txBox="1"/>
          <p:nvPr/>
        </p:nvSpPr>
        <p:spPr>
          <a:xfrm>
            <a:off x="9602650" y="840506"/>
            <a:ext cx="1520546" cy="188819"/>
          </a:xfrm>
          <a:custGeom>
            <a:avLst/>
            <a:gdLst>
              <a:gd name="connsiteX0" fmla="*/ 353068 w 1228797"/>
              <a:gd name="connsiteY0" fmla="*/ 146933 h 152590"/>
              <a:gd name="connsiteX1" fmla="*/ 353259 w 1228797"/>
              <a:gd name="connsiteY1" fmla="*/ 146971 h 152590"/>
              <a:gd name="connsiteX2" fmla="*/ 352878 w 1228797"/>
              <a:gd name="connsiteY2" fmla="*/ 146971 h 152590"/>
              <a:gd name="connsiteX3" fmla="*/ 463654 w 1228797"/>
              <a:gd name="connsiteY3" fmla="*/ 28766 h 152590"/>
              <a:gd name="connsiteX4" fmla="*/ 457368 w 1228797"/>
              <a:gd name="connsiteY4" fmla="*/ 35052 h 152590"/>
              <a:gd name="connsiteX5" fmla="*/ 457368 w 1228797"/>
              <a:gd name="connsiteY5" fmla="*/ 66866 h 152590"/>
              <a:gd name="connsiteX6" fmla="*/ 463464 w 1228797"/>
              <a:gd name="connsiteY6" fmla="*/ 73152 h 152590"/>
              <a:gd name="connsiteX7" fmla="*/ 463654 w 1228797"/>
              <a:gd name="connsiteY7" fmla="*/ 73152 h 152590"/>
              <a:gd name="connsiteX8" fmla="*/ 502611 w 1228797"/>
              <a:gd name="connsiteY8" fmla="*/ 73152 h 152590"/>
              <a:gd name="connsiteX9" fmla="*/ 525281 w 1228797"/>
              <a:gd name="connsiteY9" fmla="*/ 51911 h 152590"/>
              <a:gd name="connsiteX10" fmla="*/ 504450 w 1228797"/>
              <a:gd name="connsiteY10" fmla="*/ 28795 h 152590"/>
              <a:gd name="connsiteX11" fmla="*/ 503183 w 1228797"/>
              <a:gd name="connsiteY11" fmla="*/ 28766 h 152590"/>
              <a:gd name="connsiteX12" fmla="*/ 1154216 w 1228797"/>
              <a:gd name="connsiteY12" fmla="*/ 28194 h 152590"/>
              <a:gd name="connsiteX13" fmla="*/ 1154216 w 1228797"/>
              <a:gd name="connsiteY13" fmla="*/ 28765 h 152590"/>
              <a:gd name="connsiteX14" fmla="*/ 1104877 w 1228797"/>
              <a:gd name="connsiteY14" fmla="*/ 77914 h 152590"/>
              <a:gd name="connsiteX15" fmla="*/ 1154026 w 1228797"/>
              <a:gd name="connsiteY15" fmla="*/ 127254 h 152590"/>
              <a:gd name="connsiteX16" fmla="*/ 1203365 w 1228797"/>
              <a:gd name="connsiteY16" fmla="*/ 78105 h 152590"/>
              <a:gd name="connsiteX17" fmla="*/ 1203365 w 1228797"/>
              <a:gd name="connsiteY17" fmla="*/ 78009 h 152590"/>
              <a:gd name="connsiteX18" fmla="*/ 1154502 w 1228797"/>
              <a:gd name="connsiteY18" fmla="*/ 28195 h 152590"/>
              <a:gd name="connsiteX19" fmla="*/ 1154216 w 1228797"/>
              <a:gd name="connsiteY19" fmla="*/ 28194 h 152590"/>
              <a:gd name="connsiteX20" fmla="*/ 836558 w 1228797"/>
              <a:gd name="connsiteY20" fmla="*/ 25718 h 152590"/>
              <a:gd name="connsiteX21" fmla="*/ 787314 w 1228797"/>
              <a:gd name="connsiteY21" fmla="*/ 74962 h 152590"/>
              <a:gd name="connsiteX22" fmla="*/ 836558 w 1228797"/>
              <a:gd name="connsiteY22" fmla="*/ 124207 h 152590"/>
              <a:gd name="connsiteX23" fmla="*/ 885802 w 1228797"/>
              <a:gd name="connsiteY23" fmla="*/ 74962 h 152590"/>
              <a:gd name="connsiteX24" fmla="*/ 885802 w 1228797"/>
              <a:gd name="connsiteY24" fmla="*/ 74867 h 152590"/>
              <a:gd name="connsiteX25" fmla="*/ 836558 w 1228797"/>
              <a:gd name="connsiteY25" fmla="*/ 25718 h 152590"/>
              <a:gd name="connsiteX26" fmla="*/ 200954 w 1228797"/>
              <a:gd name="connsiteY26" fmla="*/ 25527 h 152590"/>
              <a:gd name="connsiteX27" fmla="*/ 200954 w 1228797"/>
              <a:gd name="connsiteY27" fmla="*/ 25908 h 152590"/>
              <a:gd name="connsiteX28" fmla="*/ 151424 w 1228797"/>
              <a:gd name="connsiteY28" fmla="*/ 75248 h 152590"/>
              <a:gd name="connsiteX29" fmla="*/ 200764 w 1228797"/>
              <a:gd name="connsiteY29" fmla="*/ 124778 h 152590"/>
              <a:gd name="connsiteX30" fmla="*/ 250294 w 1228797"/>
              <a:gd name="connsiteY30" fmla="*/ 75438 h 152590"/>
              <a:gd name="connsiteX31" fmla="*/ 250294 w 1228797"/>
              <a:gd name="connsiteY31" fmla="*/ 75248 h 152590"/>
              <a:gd name="connsiteX32" fmla="*/ 201145 w 1228797"/>
              <a:gd name="connsiteY32" fmla="*/ 25528 h 152590"/>
              <a:gd name="connsiteX33" fmla="*/ 200954 w 1228797"/>
              <a:gd name="connsiteY33" fmla="*/ 25527 h 152590"/>
              <a:gd name="connsiteX34" fmla="*/ 437841 w 1228797"/>
              <a:gd name="connsiteY34" fmla="*/ 3429 h 152590"/>
              <a:gd name="connsiteX35" fmla="*/ 502040 w 1228797"/>
              <a:gd name="connsiteY35" fmla="*/ 3429 h 152590"/>
              <a:gd name="connsiteX36" fmla="*/ 535949 w 1228797"/>
              <a:gd name="connsiteY36" fmla="*/ 16764 h 152590"/>
              <a:gd name="connsiteX37" fmla="*/ 550808 w 1228797"/>
              <a:gd name="connsiteY37" fmla="*/ 49340 h 152590"/>
              <a:gd name="connsiteX38" fmla="*/ 528615 w 1228797"/>
              <a:gd name="connsiteY38" fmla="*/ 91345 h 152590"/>
              <a:gd name="connsiteX39" fmla="*/ 526233 w 1228797"/>
              <a:gd name="connsiteY39" fmla="*/ 99251 h 152590"/>
              <a:gd name="connsiteX40" fmla="*/ 544712 w 1228797"/>
              <a:gd name="connsiteY40" fmla="*/ 138017 h 152590"/>
              <a:gd name="connsiteX41" fmla="*/ 541683 w 1228797"/>
              <a:gd name="connsiteY41" fmla="*/ 146377 h 152590"/>
              <a:gd name="connsiteX42" fmla="*/ 538997 w 1228797"/>
              <a:gd name="connsiteY42" fmla="*/ 146971 h 152590"/>
              <a:gd name="connsiteX43" fmla="*/ 525567 w 1228797"/>
              <a:gd name="connsiteY43" fmla="*/ 146971 h 152590"/>
              <a:gd name="connsiteX44" fmla="*/ 519947 w 1228797"/>
              <a:gd name="connsiteY44" fmla="*/ 143447 h 152590"/>
              <a:gd name="connsiteX45" fmla="*/ 500230 w 1228797"/>
              <a:gd name="connsiteY45" fmla="*/ 102203 h 152590"/>
              <a:gd name="connsiteX46" fmla="*/ 494611 w 1228797"/>
              <a:gd name="connsiteY46" fmla="*/ 98679 h 152590"/>
              <a:gd name="connsiteX47" fmla="*/ 463654 w 1228797"/>
              <a:gd name="connsiteY47" fmla="*/ 98679 h 152590"/>
              <a:gd name="connsiteX48" fmla="*/ 457368 w 1228797"/>
              <a:gd name="connsiteY48" fmla="*/ 104773 h 152590"/>
              <a:gd name="connsiteX49" fmla="*/ 457368 w 1228797"/>
              <a:gd name="connsiteY49" fmla="*/ 104966 h 152590"/>
              <a:gd name="connsiteX50" fmla="*/ 457368 w 1228797"/>
              <a:gd name="connsiteY50" fmla="*/ 140684 h 152590"/>
              <a:gd name="connsiteX51" fmla="*/ 451081 w 1228797"/>
              <a:gd name="connsiteY51" fmla="*/ 146971 h 152590"/>
              <a:gd name="connsiteX52" fmla="*/ 437841 w 1228797"/>
              <a:gd name="connsiteY52" fmla="*/ 146971 h 152590"/>
              <a:gd name="connsiteX53" fmla="*/ 431555 w 1228797"/>
              <a:gd name="connsiteY53" fmla="*/ 140684 h 152590"/>
              <a:gd name="connsiteX54" fmla="*/ 431555 w 1228797"/>
              <a:gd name="connsiteY54" fmla="*/ 9716 h 152590"/>
              <a:gd name="connsiteX55" fmla="*/ 437841 w 1228797"/>
              <a:gd name="connsiteY55" fmla="*/ 3429 h 152590"/>
              <a:gd name="connsiteX56" fmla="*/ 293633 w 1228797"/>
              <a:gd name="connsiteY56" fmla="*/ 3429 h 152590"/>
              <a:gd name="connsiteX57" fmla="*/ 306777 w 1228797"/>
              <a:gd name="connsiteY57" fmla="*/ 3429 h 152590"/>
              <a:gd name="connsiteX58" fmla="*/ 312683 w 1228797"/>
              <a:gd name="connsiteY58" fmla="*/ 9715 h 152590"/>
              <a:gd name="connsiteX59" fmla="*/ 312683 w 1228797"/>
              <a:gd name="connsiteY59" fmla="*/ 80677 h 152590"/>
              <a:gd name="connsiteX60" fmla="*/ 350592 w 1228797"/>
              <a:gd name="connsiteY60" fmla="*/ 123032 h 152590"/>
              <a:gd name="connsiteX61" fmla="*/ 392950 w 1228797"/>
              <a:gd name="connsiteY61" fmla="*/ 85118 h 152590"/>
              <a:gd name="connsiteX62" fmla="*/ 392978 w 1228797"/>
              <a:gd name="connsiteY62" fmla="*/ 81248 h 152590"/>
              <a:gd name="connsiteX63" fmla="*/ 392978 w 1228797"/>
              <a:gd name="connsiteY63" fmla="*/ 9715 h 152590"/>
              <a:gd name="connsiteX64" fmla="*/ 399265 w 1228797"/>
              <a:gd name="connsiteY64" fmla="*/ 3429 h 152590"/>
              <a:gd name="connsiteX65" fmla="*/ 412505 w 1228797"/>
              <a:gd name="connsiteY65" fmla="*/ 3429 h 152590"/>
              <a:gd name="connsiteX66" fmla="*/ 418696 w 1228797"/>
              <a:gd name="connsiteY66" fmla="*/ 9715 h 152590"/>
              <a:gd name="connsiteX67" fmla="*/ 418696 w 1228797"/>
              <a:gd name="connsiteY67" fmla="*/ 81153 h 152590"/>
              <a:gd name="connsiteX68" fmla="*/ 378496 w 1228797"/>
              <a:gd name="connsiteY68" fmla="*/ 141799 h 152590"/>
              <a:gd name="connsiteX69" fmla="*/ 353068 w 1228797"/>
              <a:gd name="connsiteY69" fmla="*/ 146933 h 152590"/>
              <a:gd name="connsiteX70" fmla="*/ 327634 w 1228797"/>
              <a:gd name="connsiteY70" fmla="*/ 141836 h 152590"/>
              <a:gd name="connsiteX71" fmla="*/ 287346 w 1228797"/>
              <a:gd name="connsiteY71" fmla="*/ 81248 h 152590"/>
              <a:gd name="connsiteX72" fmla="*/ 287346 w 1228797"/>
              <a:gd name="connsiteY72" fmla="*/ 81153 h 152590"/>
              <a:gd name="connsiteX73" fmla="*/ 287346 w 1228797"/>
              <a:gd name="connsiteY73" fmla="*/ 9715 h 152590"/>
              <a:gd name="connsiteX74" fmla="*/ 293633 w 1228797"/>
              <a:gd name="connsiteY74" fmla="*/ 3429 h 152590"/>
              <a:gd name="connsiteX75" fmla="*/ 6264 w 1228797"/>
              <a:gd name="connsiteY75" fmla="*/ 3333 h 152590"/>
              <a:gd name="connsiteX76" fmla="*/ 18646 w 1228797"/>
              <a:gd name="connsiteY76" fmla="*/ 3333 h 152590"/>
              <a:gd name="connsiteX77" fmla="*/ 23790 w 1228797"/>
              <a:gd name="connsiteY77" fmla="*/ 6000 h 152590"/>
              <a:gd name="connsiteX78" fmla="*/ 61890 w 1228797"/>
              <a:gd name="connsiteY78" fmla="*/ 59817 h 152590"/>
              <a:gd name="connsiteX79" fmla="*/ 67033 w 1228797"/>
              <a:gd name="connsiteY79" fmla="*/ 62388 h 152590"/>
              <a:gd name="connsiteX80" fmla="*/ 72081 w 1228797"/>
              <a:gd name="connsiteY80" fmla="*/ 59817 h 152590"/>
              <a:gd name="connsiteX81" fmla="*/ 110181 w 1228797"/>
              <a:gd name="connsiteY81" fmla="*/ 6000 h 152590"/>
              <a:gd name="connsiteX82" fmla="*/ 115325 w 1228797"/>
              <a:gd name="connsiteY82" fmla="*/ 3333 h 152590"/>
              <a:gd name="connsiteX83" fmla="*/ 127707 w 1228797"/>
              <a:gd name="connsiteY83" fmla="*/ 3333 h 152590"/>
              <a:gd name="connsiteX84" fmla="*/ 134065 w 1228797"/>
              <a:gd name="connsiteY84" fmla="*/ 9548 h 152590"/>
              <a:gd name="connsiteX85" fmla="*/ 132851 w 1228797"/>
              <a:gd name="connsiteY85" fmla="*/ 13335 h 152590"/>
              <a:gd name="connsiteX86" fmla="*/ 81702 w 1228797"/>
              <a:gd name="connsiteY86" fmla="*/ 83724 h 152590"/>
              <a:gd name="connsiteX87" fmla="*/ 79987 w 1228797"/>
              <a:gd name="connsiteY87" fmla="*/ 89154 h 152590"/>
              <a:gd name="connsiteX88" fmla="*/ 79987 w 1228797"/>
              <a:gd name="connsiteY88" fmla="*/ 140684 h 152590"/>
              <a:gd name="connsiteX89" fmla="*/ 73701 w 1228797"/>
              <a:gd name="connsiteY89" fmla="*/ 146970 h 152590"/>
              <a:gd name="connsiteX90" fmla="*/ 60270 w 1228797"/>
              <a:gd name="connsiteY90" fmla="*/ 146970 h 152590"/>
              <a:gd name="connsiteX91" fmla="*/ 53984 w 1228797"/>
              <a:gd name="connsiteY91" fmla="*/ 140684 h 152590"/>
              <a:gd name="connsiteX92" fmla="*/ 53984 w 1228797"/>
              <a:gd name="connsiteY92" fmla="*/ 89154 h 152590"/>
              <a:gd name="connsiteX93" fmla="*/ 52269 w 1228797"/>
              <a:gd name="connsiteY93" fmla="*/ 83724 h 152590"/>
              <a:gd name="connsiteX94" fmla="*/ 1215 w 1228797"/>
              <a:gd name="connsiteY94" fmla="*/ 13335 h 152590"/>
              <a:gd name="connsiteX95" fmla="*/ 2572 w 1228797"/>
              <a:gd name="connsiteY95" fmla="*/ 4549 h 152590"/>
              <a:gd name="connsiteX96" fmla="*/ 6264 w 1228797"/>
              <a:gd name="connsiteY96" fmla="*/ 3333 h 152590"/>
              <a:gd name="connsiteX97" fmla="*/ 1154026 w 1228797"/>
              <a:gd name="connsiteY97" fmla="*/ 3238 h 152590"/>
              <a:gd name="connsiteX98" fmla="*/ 1228797 w 1228797"/>
              <a:gd name="connsiteY98" fmla="*/ 77819 h 152590"/>
              <a:gd name="connsiteX99" fmla="*/ 1228797 w 1228797"/>
              <a:gd name="connsiteY99" fmla="*/ 77914 h 152590"/>
              <a:gd name="connsiteX100" fmla="*/ 1154216 w 1228797"/>
              <a:gd name="connsiteY100" fmla="*/ 152590 h 152590"/>
              <a:gd name="connsiteX101" fmla="*/ 1079445 w 1228797"/>
              <a:gd name="connsiteY101" fmla="*/ 78009 h 152590"/>
              <a:gd name="connsiteX102" fmla="*/ 1154026 w 1228797"/>
              <a:gd name="connsiteY102" fmla="*/ 3238 h 152590"/>
              <a:gd name="connsiteX103" fmla="*/ 646058 w 1228797"/>
              <a:gd name="connsiteY103" fmla="*/ 2096 h 152590"/>
              <a:gd name="connsiteX104" fmla="*/ 659774 w 1228797"/>
              <a:gd name="connsiteY104" fmla="*/ 2096 h 152590"/>
              <a:gd name="connsiteX105" fmla="*/ 666060 w 1228797"/>
              <a:gd name="connsiteY105" fmla="*/ 8382 h 152590"/>
              <a:gd name="connsiteX106" fmla="*/ 666060 w 1228797"/>
              <a:gd name="connsiteY106" fmla="*/ 116491 h 152590"/>
              <a:gd name="connsiteX107" fmla="*/ 672346 w 1228797"/>
              <a:gd name="connsiteY107" fmla="*/ 122778 h 152590"/>
              <a:gd name="connsiteX108" fmla="*/ 750166 w 1228797"/>
              <a:gd name="connsiteY108" fmla="*/ 122778 h 152590"/>
              <a:gd name="connsiteX109" fmla="*/ 756452 w 1228797"/>
              <a:gd name="connsiteY109" fmla="*/ 129064 h 152590"/>
              <a:gd name="connsiteX110" fmla="*/ 756452 w 1228797"/>
              <a:gd name="connsiteY110" fmla="*/ 141733 h 152590"/>
              <a:gd name="connsiteX111" fmla="*/ 750356 w 1228797"/>
              <a:gd name="connsiteY111" fmla="*/ 148019 h 152590"/>
              <a:gd name="connsiteX112" fmla="*/ 750166 w 1228797"/>
              <a:gd name="connsiteY112" fmla="*/ 148019 h 152590"/>
              <a:gd name="connsiteX113" fmla="*/ 646058 w 1228797"/>
              <a:gd name="connsiteY113" fmla="*/ 148019 h 152590"/>
              <a:gd name="connsiteX114" fmla="*/ 639771 w 1228797"/>
              <a:gd name="connsiteY114" fmla="*/ 141733 h 152590"/>
              <a:gd name="connsiteX115" fmla="*/ 639771 w 1228797"/>
              <a:gd name="connsiteY115" fmla="*/ 8382 h 152590"/>
              <a:gd name="connsiteX116" fmla="*/ 646058 w 1228797"/>
              <a:gd name="connsiteY116" fmla="*/ 2096 h 152590"/>
              <a:gd name="connsiteX117" fmla="*/ 995720 w 1228797"/>
              <a:gd name="connsiteY117" fmla="*/ 191 h 152590"/>
              <a:gd name="connsiteX118" fmla="*/ 1040488 w 1228797"/>
              <a:gd name="connsiteY118" fmla="*/ 15621 h 152590"/>
              <a:gd name="connsiteX119" fmla="*/ 1051060 w 1228797"/>
              <a:gd name="connsiteY119" fmla="*/ 25146 h 152590"/>
              <a:gd name="connsiteX120" fmla="*/ 1051251 w 1228797"/>
              <a:gd name="connsiteY120" fmla="*/ 25418 h 152590"/>
              <a:gd name="connsiteX121" fmla="*/ 1049536 w 1228797"/>
              <a:gd name="connsiteY121" fmla="*/ 34004 h 152590"/>
              <a:gd name="connsiteX122" fmla="*/ 1038964 w 1228797"/>
              <a:gd name="connsiteY122" fmla="*/ 41434 h 152590"/>
              <a:gd name="connsiteX123" fmla="*/ 1030867 w 1228797"/>
              <a:gd name="connsiteY123" fmla="*/ 40767 h 152590"/>
              <a:gd name="connsiteX124" fmla="*/ 1028010 w 1228797"/>
              <a:gd name="connsiteY124" fmla="*/ 38100 h 152590"/>
              <a:gd name="connsiteX125" fmla="*/ 1027343 w 1228797"/>
              <a:gd name="connsiteY125" fmla="*/ 37624 h 152590"/>
              <a:gd name="connsiteX126" fmla="*/ 995911 w 1228797"/>
              <a:gd name="connsiteY126" fmla="*/ 26194 h 152590"/>
              <a:gd name="connsiteX127" fmla="*/ 993815 w 1228797"/>
              <a:gd name="connsiteY127" fmla="*/ 26194 h 152590"/>
              <a:gd name="connsiteX128" fmla="*/ 990386 w 1228797"/>
              <a:gd name="connsiteY128" fmla="*/ 26194 h 152590"/>
              <a:gd name="connsiteX129" fmla="*/ 981623 w 1228797"/>
              <a:gd name="connsiteY129" fmla="*/ 28004 h 152590"/>
              <a:gd name="connsiteX130" fmla="*/ 947638 w 1228797"/>
              <a:gd name="connsiteY130" fmla="*/ 64456 h 152590"/>
              <a:gd name="connsiteX131" fmla="*/ 984957 w 1228797"/>
              <a:gd name="connsiteY131" fmla="*/ 123254 h 152590"/>
              <a:gd name="connsiteX132" fmla="*/ 988957 w 1228797"/>
              <a:gd name="connsiteY132" fmla="*/ 124016 h 152590"/>
              <a:gd name="connsiteX133" fmla="*/ 992291 w 1228797"/>
              <a:gd name="connsiteY133" fmla="*/ 122968 h 152590"/>
              <a:gd name="connsiteX134" fmla="*/ 1001816 w 1228797"/>
              <a:gd name="connsiteY134" fmla="*/ 122968 h 152590"/>
              <a:gd name="connsiteX135" fmla="*/ 1009150 w 1228797"/>
              <a:gd name="connsiteY135" fmla="*/ 121920 h 152590"/>
              <a:gd name="connsiteX136" fmla="*/ 1010484 w 1228797"/>
              <a:gd name="connsiteY136" fmla="*/ 121920 h 152590"/>
              <a:gd name="connsiteX137" fmla="*/ 1011817 w 1228797"/>
              <a:gd name="connsiteY137" fmla="*/ 121920 h 152590"/>
              <a:gd name="connsiteX138" fmla="*/ 1017437 w 1228797"/>
              <a:gd name="connsiteY138" fmla="*/ 119920 h 152590"/>
              <a:gd name="connsiteX139" fmla="*/ 1018580 w 1228797"/>
              <a:gd name="connsiteY139" fmla="*/ 119444 h 152590"/>
              <a:gd name="connsiteX140" fmla="*/ 1019723 w 1228797"/>
              <a:gd name="connsiteY140" fmla="*/ 118967 h 152590"/>
              <a:gd name="connsiteX141" fmla="*/ 1020866 w 1228797"/>
              <a:gd name="connsiteY141" fmla="*/ 118396 h 152590"/>
              <a:gd name="connsiteX142" fmla="*/ 1023438 w 1228797"/>
              <a:gd name="connsiteY142" fmla="*/ 117062 h 152590"/>
              <a:gd name="connsiteX143" fmla="*/ 1024200 w 1228797"/>
              <a:gd name="connsiteY143" fmla="*/ 116491 h 152590"/>
              <a:gd name="connsiteX144" fmla="*/ 1041154 w 1228797"/>
              <a:gd name="connsiteY144" fmla="*/ 95345 h 152590"/>
              <a:gd name="connsiteX145" fmla="*/ 1040202 w 1228797"/>
              <a:gd name="connsiteY145" fmla="*/ 90297 h 152590"/>
              <a:gd name="connsiteX146" fmla="*/ 1036106 w 1228797"/>
              <a:gd name="connsiteY146" fmla="*/ 88583 h 152590"/>
              <a:gd name="connsiteX147" fmla="*/ 1008579 w 1228797"/>
              <a:gd name="connsiteY147" fmla="*/ 88583 h 152590"/>
              <a:gd name="connsiteX148" fmla="*/ 1002292 w 1228797"/>
              <a:gd name="connsiteY148" fmla="*/ 82296 h 152590"/>
              <a:gd name="connsiteX149" fmla="*/ 1002292 w 1228797"/>
              <a:gd name="connsiteY149" fmla="*/ 69437 h 152590"/>
              <a:gd name="connsiteX150" fmla="*/ 1002292 w 1228797"/>
              <a:gd name="connsiteY150" fmla="*/ 69245 h 152590"/>
              <a:gd name="connsiteX151" fmla="*/ 1008579 w 1228797"/>
              <a:gd name="connsiteY151" fmla="*/ 63151 h 152590"/>
              <a:gd name="connsiteX152" fmla="*/ 1065729 w 1228797"/>
              <a:gd name="connsiteY152" fmla="*/ 63151 h 152590"/>
              <a:gd name="connsiteX153" fmla="*/ 1066205 w 1228797"/>
              <a:gd name="connsiteY153" fmla="*/ 63151 h 152590"/>
              <a:gd name="connsiteX154" fmla="*/ 1066777 w 1228797"/>
              <a:gd name="connsiteY154" fmla="*/ 63151 h 152590"/>
              <a:gd name="connsiteX155" fmla="*/ 1068205 w 1228797"/>
              <a:gd name="connsiteY155" fmla="*/ 68771 h 152590"/>
              <a:gd name="connsiteX156" fmla="*/ 1068205 w 1228797"/>
              <a:gd name="connsiteY156" fmla="*/ 80391 h 152590"/>
              <a:gd name="connsiteX157" fmla="*/ 1043155 w 1228797"/>
              <a:gd name="connsiteY157" fmla="*/ 136112 h 152590"/>
              <a:gd name="connsiteX158" fmla="*/ 1040869 w 1228797"/>
              <a:gd name="connsiteY158" fmla="*/ 138113 h 152590"/>
              <a:gd name="connsiteX159" fmla="*/ 1039630 w 1228797"/>
              <a:gd name="connsiteY159" fmla="*/ 139065 h 152590"/>
              <a:gd name="connsiteX160" fmla="*/ 1037249 w 1228797"/>
              <a:gd name="connsiteY160" fmla="*/ 140780 h 152590"/>
              <a:gd name="connsiteX161" fmla="*/ 1036011 w 1228797"/>
              <a:gd name="connsiteY161" fmla="*/ 141637 h 152590"/>
              <a:gd name="connsiteX162" fmla="*/ 1033630 w 1228797"/>
              <a:gd name="connsiteY162" fmla="*/ 143161 h 152590"/>
              <a:gd name="connsiteX163" fmla="*/ 1032391 w 1228797"/>
              <a:gd name="connsiteY163" fmla="*/ 143923 h 152590"/>
              <a:gd name="connsiteX164" fmla="*/ 1029915 w 1228797"/>
              <a:gd name="connsiteY164" fmla="*/ 145352 h 152590"/>
              <a:gd name="connsiteX165" fmla="*/ 1029343 w 1228797"/>
              <a:gd name="connsiteY165" fmla="*/ 145352 h 152590"/>
              <a:gd name="connsiteX166" fmla="*/ 1025343 w 1228797"/>
              <a:gd name="connsiteY166" fmla="*/ 147257 h 152590"/>
              <a:gd name="connsiteX167" fmla="*/ 1024676 w 1228797"/>
              <a:gd name="connsiteY167" fmla="*/ 147257 h 152590"/>
              <a:gd name="connsiteX168" fmla="*/ 1022104 w 1228797"/>
              <a:gd name="connsiteY168" fmla="*/ 148209 h 152590"/>
              <a:gd name="connsiteX169" fmla="*/ 1020866 w 1228797"/>
              <a:gd name="connsiteY169" fmla="*/ 148209 h 152590"/>
              <a:gd name="connsiteX170" fmla="*/ 1020104 w 1228797"/>
              <a:gd name="connsiteY170" fmla="*/ 148209 h 152590"/>
              <a:gd name="connsiteX171" fmla="*/ 1018009 w 1228797"/>
              <a:gd name="connsiteY171" fmla="*/ 148971 h 152590"/>
              <a:gd name="connsiteX172" fmla="*/ 1017151 w 1228797"/>
              <a:gd name="connsiteY172" fmla="*/ 148971 h 152590"/>
              <a:gd name="connsiteX173" fmla="*/ 1015913 w 1228797"/>
              <a:gd name="connsiteY173" fmla="*/ 148971 h 152590"/>
              <a:gd name="connsiteX174" fmla="*/ 1015056 w 1228797"/>
              <a:gd name="connsiteY174" fmla="*/ 148971 h 152590"/>
              <a:gd name="connsiteX175" fmla="*/ 1013151 w 1228797"/>
              <a:gd name="connsiteY175" fmla="*/ 149447 h 152590"/>
              <a:gd name="connsiteX176" fmla="*/ 1012103 w 1228797"/>
              <a:gd name="connsiteY176" fmla="*/ 149447 h 152590"/>
              <a:gd name="connsiteX177" fmla="*/ 1010960 w 1228797"/>
              <a:gd name="connsiteY177" fmla="*/ 149447 h 152590"/>
              <a:gd name="connsiteX178" fmla="*/ 1009912 w 1228797"/>
              <a:gd name="connsiteY178" fmla="*/ 149447 h 152590"/>
              <a:gd name="connsiteX179" fmla="*/ 1008103 w 1228797"/>
              <a:gd name="connsiteY179" fmla="*/ 149447 h 152590"/>
              <a:gd name="connsiteX180" fmla="*/ 1006960 w 1228797"/>
              <a:gd name="connsiteY180" fmla="*/ 149447 h 152590"/>
              <a:gd name="connsiteX181" fmla="*/ 1005817 w 1228797"/>
              <a:gd name="connsiteY181" fmla="*/ 149447 h 152590"/>
              <a:gd name="connsiteX182" fmla="*/ 1004578 w 1228797"/>
              <a:gd name="connsiteY182" fmla="*/ 149447 h 152590"/>
              <a:gd name="connsiteX183" fmla="*/ 1002864 w 1228797"/>
              <a:gd name="connsiteY183" fmla="*/ 149447 h 152590"/>
              <a:gd name="connsiteX184" fmla="*/ 995720 w 1228797"/>
              <a:gd name="connsiteY184" fmla="*/ 149447 h 152590"/>
              <a:gd name="connsiteX185" fmla="*/ 990386 w 1228797"/>
              <a:gd name="connsiteY185" fmla="*/ 149447 h 152590"/>
              <a:gd name="connsiteX186" fmla="*/ 918425 w 1228797"/>
              <a:gd name="connsiteY186" fmla="*/ 72152 h 152590"/>
              <a:gd name="connsiteX187" fmla="*/ 995720 w 1228797"/>
              <a:gd name="connsiteY187" fmla="*/ 191 h 152590"/>
              <a:gd name="connsiteX188" fmla="*/ 836558 w 1228797"/>
              <a:gd name="connsiteY188" fmla="*/ 191 h 152590"/>
              <a:gd name="connsiteX189" fmla="*/ 911234 w 1228797"/>
              <a:gd name="connsiteY189" fmla="*/ 74867 h 152590"/>
              <a:gd name="connsiteX190" fmla="*/ 836558 w 1228797"/>
              <a:gd name="connsiteY190" fmla="*/ 149543 h 152590"/>
              <a:gd name="connsiteX191" fmla="*/ 761882 w 1228797"/>
              <a:gd name="connsiteY191" fmla="*/ 74867 h 152590"/>
              <a:gd name="connsiteX192" fmla="*/ 836558 w 1228797"/>
              <a:gd name="connsiteY192" fmla="*/ 191 h 152590"/>
              <a:gd name="connsiteX193" fmla="*/ 200954 w 1228797"/>
              <a:gd name="connsiteY193" fmla="*/ 0 h 152590"/>
              <a:gd name="connsiteX194" fmla="*/ 275821 w 1228797"/>
              <a:gd name="connsiteY194" fmla="*/ 74867 h 152590"/>
              <a:gd name="connsiteX195" fmla="*/ 200954 w 1228797"/>
              <a:gd name="connsiteY195" fmla="*/ 149733 h 152590"/>
              <a:gd name="connsiteX196" fmla="*/ 126088 w 1228797"/>
              <a:gd name="connsiteY196" fmla="*/ 74867 h 152590"/>
              <a:gd name="connsiteX197" fmla="*/ 200954 w 1228797"/>
              <a:gd name="connsiteY197" fmla="*/ 0 h 152590"/>
            </a:gdLst>
            <a:ahLst/>
            <a:cxnLst/>
            <a:rect l="l" t="t" r="r" b="b"/>
            <a:pathLst>
              <a:path w="1228797" h="152590">
                <a:moveTo>
                  <a:pt x="353068" y="146933"/>
                </a:moveTo>
                <a:lnTo>
                  <a:pt x="353259" y="146971"/>
                </a:lnTo>
                <a:lnTo>
                  <a:pt x="352878" y="146971"/>
                </a:lnTo>
                <a:close/>
                <a:moveTo>
                  <a:pt x="463654" y="28766"/>
                </a:moveTo>
                <a:cubicBezTo>
                  <a:pt x="460187" y="28766"/>
                  <a:pt x="457368" y="31580"/>
                  <a:pt x="457368" y="35052"/>
                </a:cubicBezTo>
                <a:lnTo>
                  <a:pt x="457368" y="66866"/>
                </a:lnTo>
                <a:cubicBezTo>
                  <a:pt x="457311" y="70284"/>
                  <a:pt x="460044" y="73099"/>
                  <a:pt x="463464" y="73152"/>
                </a:cubicBezTo>
                <a:cubicBezTo>
                  <a:pt x="463530" y="73153"/>
                  <a:pt x="463588" y="73153"/>
                  <a:pt x="463654" y="73152"/>
                </a:cubicBezTo>
                <a:lnTo>
                  <a:pt x="502611" y="73152"/>
                </a:lnTo>
                <a:cubicBezTo>
                  <a:pt x="514613" y="73223"/>
                  <a:pt x="524576" y="63892"/>
                  <a:pt x="525281" y="51911"/>
                </a:cubicBezTo>
                <a:cubicBezTo>
                  <a:pt x="525910" y="39775"/>
                  <a:pt x="516585" y="29427"/>
                  <a:pt x="504450" y="28795"/>
                </a:cubicBezTo>
                <a:cubicBezTo>
                  <a:pt x="504031" y="28773"/>
                  <a:pt x="503602" y="28763"/>
                  <a:pt x="503183" y="28766"/>
                </a:cubicBezTo>
                <a:close/>
                <a:moveTo>
                  <a:pt x="1154216" y="28194"/>
                </a:moveTo>
                <a:lnTo>
                  <a:pt x="1154216" y="28765"/>
                </a:lnTo>
                <a:cubicBezTo>
                  <a:pt x="1127022" y="28713"/>
                  <a:pt x="1104934" y="50717"/>
                  <a:pt x="1104877" y="77914"/>
                </a:cubicBezTo>
                <a:cubicBezTo>
                  <a:pt x="1104820" y="105111"/>
                  <a:pt x="1126832" y="127201"/>
                  <a:pt x="1154026" y="127254"/>
                </a:cubicBezTo>
                <a:cubicBezTo>
                  <a:pt x="1181220" y="127306"/>
                  <a:pt x="1203308" y="105301"/>
                  <a:pt x="1203365" y="78105"/>
                </a:cubicBezTo>
                <a:cubicBezTo>
                  <a:pt x="1203365" y="78073"/>
                  <a:pt x="1203365" y="78041"/>
                  <a:pt x="1203365" y="78009"/>
                </a:cubicBezTo>
                <a:cubicBezTo>
                  <a:pt x="1203632" y="50761"/>
                  <a:pt x="1181753" y="28458"/>
                  <a:pt x="1154502" y="28195"/>
                </a:cubicBezTo>
                <a:cubicBezTo>
                  <a:pt x="1154407" y="28195"/>
                  <a:pt x="1154312" y="28194"/>
                  <a:pt x="1154216" y="28194"/>
                </a:cubicBezTo>
                <a:close/>
                <a:moveTo>
                  <a:pt x="836558" y="25718"/>
                </a:moveTo>
                <a:cubicBezTo>
                  <a:pt x="809364" y="25718"/>
                  <a:pt x="787314" y="47766"/>
                  <a:pt x="787314" y="74962"/>
                </a:cubicBezTo>
                <a:cubicBezTo>
                  <a:pt x="787314" y="102159"/>
                  <a:pt x="809364" y="124207"/>
                  <a:pt x="836558" y="124207"/>
                </a:cubicBezTo>
                <a:cubicBezTo>
                  <a:pt x="863752" y="124207"/>
                  <a:pt x="885802" y="102159"/>
                  <a:pt x="885802" y="74962"/>
                </a:cubicBezTo>
                <a:cubicBezTo>
                  <a:pt x="885802" y="74931"/>
                  <a:pt x="885802" y="74898"/>
                  <a:pt x="885802" y="74867"/>
                </a:cubicBezTo>
                <a:cubicBezTo>
                  <a:pt x="885745" y="47707"/>
                  <a:pt x="863714" y="25718"/>
                  <a:pt x="836558" y="25718"/>
                </a:cubicBezTo>
                <a:close/>
                <a:moveTo>
                  <a:pt x="200954" y="25527"/>
                </a:moveTo>
                <a:lnTo>
                  <a:pt x="200954" y="25908"/>
                </a:lnTo>
                <a:cubicBezTo>
                  <a:pt x="173652" y="25856"/>
                  <a:pt x="151477" y="47945"/>
                  <a:pt x="151424" y="75248"/>
                </a:cubicBezTo>
                <a:cubicBezTo>
                  <a:pt x="151372" y="102550"/>
                  <a:pt x="173462" y="124725"/>
                  <a:pt x="200764" y="124778"/>
                </a:cubicBezTo>
                <a:cubicBezTo>
                  <a:pt x="228063" y="124830"/>
                  <a:pt x="250237" y="102740"/>
                  <a:pt x="250294" y="75438"/>
                </a:cubicBezTo>
                <a:cubicBezTo>
                  <a:pt x="250294" y="75374"/>
                  <a:pt x="250294" y="75311"/>
                  <a:pt x="250294" y="75248"/>
                </a:cubicBezTo>
                <a:cubicBezTo>
                  <a:pt x="250456" y="47946"/>
                  <a:pt x="228444" y="25686"/>
                  <a:pt x="201145" y="25528"/>
                </a:cubicBezTo>
                <a:cubicBezTo>
                  <a:pt x="201078" y="25527"/>
                  <a:pt x="201021" y="25527"/>
                  <a:pt x="200954" y="25527"/>
                </a:cubicBezTo>
                <a:close/>
                <a:moveTo>
                  <a:pt x="437841" y="3429"/>
                </a:moveTo>
                <a:lnTo>
                  <a:pt x="502040" y="3429"/>
                </a:lnTo>
                <a:cubicBezTo>
                  <a:pt x="514623" y="3414"/>
                  <a:pt x="526748" y="8180"/>
                  <a:pt x="535949" y="16764"/>
                </a:cubicBezTo>
                <a:cubicBezTo>
                  <a:pt x="545074" y="25190"/>
                  <a:pt x="550427" y="36928"/>
                  <a:pt x="550808" y="49340"/>
                </a:cubicBezTo>
                <a:cubicBezTo>
                  <a:pt x="551303" y="66268"/>
                  <a:pt x="542883" y="82215"/>
                  <a:pt x="528615" y="91345"/>
                </a:cubicBezTo>
                <a:cubicBezTo>
                  <a:pt x="525881" y="92959"/>
                  <a:pt x="524852" y="96397"/>
                  <a:pt x="526233" y="99251"/>
                </a:cubicBezTo>
                <a:lnTo>
                  <a:pt x="544712" y="138017"/>
                </a:lnTo>
                <a:cubicBezTo>
                  <a:pt x="546188" y="141161"/>
                  <a:pt x="544826" y="144904"/>
                  <a:pt x="541683" y="146377"/>
                </a:cubicBezTo>
                <a:cubicBezTo>
                  <a:pt x="540845" y="146772"/>
                  <a:pt x="539930" y="146974"/>
                  <a:pt x="538997" y="146971"/>
                </a:cubicBezTo>
                <a:lnTo>
                  <a:pt x="525567" y="146971"/>
                </a:lnTo>
                <a:cubicBezTo>
                  <a:pt x="523166" y="146983"/>
                  <a:pt x="520976" y="145611"/>
                  <a:pt x="519947" y="143447"/>
                </a:cubicBezTo>
                <a:lnTo>
                  <a:pt x="500230" y="102203"/>
                </a:lnTo>
                <a:cubicBezTo>
                  <a:pt x="499221" y="100023"/>
                  <a:pt x="497011" y="98643"/>
                  <a:pt x="494611" y="98679"/>
                </a:cubicBezTo>
                <a:lnTo>
                  <a:pt x="463654" y="98679"/>
                </a:lnTo>
                <a:cubicBezTo>
                  <a:pt x="460235" y="98626"/>
                  <a:pt x="457425" y="101355"/>
                  <a:pt x="457368" y="104773"/>
                </a:cubicBezTo>
                <a:cubicBezTo>
                  <a:pt x="457368" y="104838"/>
                  <a:pt x="457368" y="104902"/>
                  <a:pt x="457368" y="104966"/>
                </a:cubicBezTo>
                <a:lnTo>
                  <a:pt x="457368" y="140684"/>
                </a:lnTo>
                <a:cubicBezTo>
                  <a:pt x="457368" y="144156"/>
                  <a:pt x="454558" y="146971"/>
                  <a:pt x="451081" y="146971"/>
                </a:cubicBezTo>
                <a:lnTo>
                  <a:pt x="437841" y="146971"/>
                </a:lnTo>
                <a:cubicBezTo>
                  <a:pt x="434365" y="146971"/>
                  <a:pt x="431555" y="144156"/>
                  <a:pt x="431555" y="140684"/>
                </a:cubicBezTo>
                <a:lnTo>
                  <a:pt x="431555" y="9716"/>
                </a:lnTo>
                <a:cubicBezTo>
                  <a:pt x="431603" y="6265"/>
                  <a:pt x="434393" y="3480"/>
                  <a:pt x="437841" y="3429"/>
                </a:cubicBezTo>
                <a:close/>
                <a:moveTo>
                  <a:pt x="293633" y="3429"/>
                </a:moveTo>
                <a:lnTo>
                  <a:pt x="306777" y="3429"/>
                </a:lnTo>
                <a:cubicBezTo>
                  <a:pt x="310101" y="3631"/>
                  <a:pt x="312692" y="6387"/>
                  <a:pt x="312683" y="9715"/>
                </a:cubicBezTo>
                <a:lnTo>
                  <a:pt x="312683" y="80677"/>
                </a:lnTo>
                <a:cubicBezTo>
                  <a:pt x="311454" y="102842"/>
                  <a:pt x="328427" y="121805"/>
                  <a:pt x="350592" y="123032"/>
                </a:cubicBezTo>
                <a:cubicBezTo>
                  <a:pt x="372757" y="124258"/>
                  <a:pt x="391721" y="107284"/>
                  <a:pt x="392950" y="85118"/>
                </a:cubicBezTo>
                <a:cubicBezTo>
                  <a:pt x="393026" y="83830"/>
                  <a:pt x="393035" y="82538"/>
                  <a:pt x="392978" y="81248"/>
                </a:cubicBezTo>
                <a:lnTo>
                  <a:pt x="392978" y="9715"/>
                </a:lnTo>
                <a:cubicBezTo>
                  <a:pt x="393026" y="6265"/>
                  <a:pt x="395817" y="3480"/>
                  <a:pt x="399265" y="3429"/>
                </a:cubicBezTo>
                <a:lnTo>
                  <a:pt x="412505" y="3429"/>
                </a:lnTo>
                <a:cubicBezTo>
                  <a:pt x="415943" y="3481"/>
                  <a:pt x="418696" y="6281"/>
                  <a:pt x="418696" y="9715"/>
                </a:cubicBezTo>
                <a:lnTo>
                  <a:pt x="418696" y="81153"/>
                </a:lnTo>
                <a:cubicBezTo>
                  <a:pt x="418696" y="108416"/>
                  <a:pt x="402119" y="131807"/>
                  <a:pt x="378496" y="141799"/>
                </a:cubicBezTo>
                <a:lnTo>
                  <a:pt x="353068" y="146933"/>
                </a:lnTo>
                <a:lnTo>
                  <a:pt x="327634" y="141836"/>
                </a:lnTo>
                <a:cubicBezTo>
                  <a:pt x="303998" y="131878"/>
                  <a:pt x="287389" y="108511"/>
                  <a:pt x="287346" y="81248"/>
                </a:cubicBezTo>
                <a:cubicBezTo>
                  <a:pt x="287346" y="81217"/>
                  <a:pt x="287346" y="81184"/>
                  <a:pt x="287346" y="81153"/>
                </a:cubicBezTo>
                <a:lnTo>
                  <a:pt x="287346" y="9715"/>
                </a:lnTo>
                <a:cubicBezTo>
                  <a:pt x="287394" y="6265"/>
                  <a:pt x="290184" y="3480"/>
                  <a:pt x="293633" y="3429"/>
                </a:cubicBezTo>
                <a:close/>
                <a:moveTo>
                  <a:pt x="6264" y="3333"/>
                </a:moveTo>
                <a:lnTo>
                  <a:pt x="18646" y="3333"/>
                </a:lnTo>
                <a:cubicBezTo>
                  <a:pt x="20692" y="3332"/>
                  <a:pt x="22611" y="4327"/>
                  <a:pt x="23790" y="6000"/>
                </a:cubicBezTo>
                <a:lnTo>
                  <a:pt x="61890" y="59817"/>
                </a:lnTo>
                <a:cubicBezTo>
                  <a:pt x="63109" y="61430"/>
                  <a:pt x="65011" y="62381"/>
                  <a:pt x="67033" y="62388"/>
                </a:cubicBezTo>
                <a:cubicBezTo>
                  <a:pt x="69032" y="62397"/>
                  <a:pt x="70913" y="61439"/>
                  <a:pt x="72081" y="59817"/>
                </a:cubicBezTo>
                <a:lnTo>
                  <a:pt x="110181" y="6000"/>
                </a:lnTo>
                <a:cubicBezTo>
                  <a:pt x="111360" y="4327"/>
                  <a:pt x="113279" y="3332"/>
                  <a:pt x="115325" y="3333"/>
                </a:cubicBezTo>
                <a:lnTo>
                  <a:pt x="127707" y="3333"/>
                </a:lnTo>
                <a:cubicBezTo>
                  <a:pt x="131179" y="3293"/>
                  <a:pt x="134026" y="6076"/>
                  <a:pt x="134065" y="9548"/>
                </a:cubicBezTo>
                <a:cubicBezTo>
                  <a:pt x="134082" y="10908"/>
                  <a:pt x="133655" y="12237"/>
                  <a:pt x="132851" y="13335"/>
                </a:cubicBezTo>
                <a:lnTo>
                  <a:pt x="81702" y="83724"/>
                </a:lnTo>
                <a:cubicBezTo>
                  <a:pt x="80555" y="85300"/>
                  <a:pt x="79953" y="87206"/>
                  <a:pt x="79987" y="89154"/>
                </a:cubicBezTo>
                <a:lnTo>
                  <a:pt x="79987" y="140684"/>
                </a:lnTo>
                <a:cubicBezTo>
                  <a:pt x="79987" y="144156"/>
                  <a:pt x="77172" y="146970"/>
                  <a:pt x="73701" y="146970"/>
                </a:cubicBezTo>
                <a:lnTo>
                  <a:pt x="60270" y="146970"/>
                </a:lnTo>
                <a:cubicBezTo>
                  <a:pt x="56798" y="146970"/>
                  <a:pt x="53984" y="144156"/>
                  <a:pt x="53984" y="140684"/>
                </a:cubicBezTo>
                <a:lnTo>
                  <a:pt x="53984" y="89154"/>
                </a:lnTo>
                <a:cubicBezTo>
                  <a:pt x="54018" y="87206"/>
                  <a:pt x="53416" y="85300"/>
                  <a:pt x="52269" y="83724"/>
                </a:cubicBezTo>
                <a:lnTo>
                  <a:pt x="1215" y="13335"/>
                </a:lnTo>
                <a:cubicBezTo>
                  <a:pt x="-836" y="10533"/>
                  <a:pt x="-229" y="6600"/>
                  <a:pt x="2572" y="4549"/>
                </a:cubicBezTo>
                <a:cubicBezTo>
                  <a:pt x="3643" y="3764"/>
                  <a:pt x="4936" y="3338"/>
                  <a:pt x="6264" y="3333"/>
                </a:cubicBezTo>
                <a:close/>
                <a:moveTo>
                  <a:pt x="1154026" y="3238"/>
                </a:moveTo>
                <a:cubicBezTo>
                  <a:pt x="1195269" y="3186"/>
                  <a:pt x="1228740" y="36577"/>
                  <a:pt x="1228797" y="77819"/>
                </a:cubicBezTo>
                <a:cubicBezTo>
                  <a:pt x="1228797" y="77850"/>
                  <a:pt x="1228797" y="77883"/>
                  <a:pt x="1228797" y="77914"/>
                </a:cubicBezTo>
                <a:cubicBezTo>
                  <a:pt x="1228740" y="119097"/>
                  <a:pt x="1195402" y="152485"/>
                  <a:pt x="1154216" y="152590"/>
                </a:cubicBezTo>
                <a:cubicBezTo>
                  <a:pt x="1112973" y="152642"/>
                  <a:pt x="1079502" y="119252"/>
                  <a:pt x="1079445" y="78009"/>
                </a:cubicBezTo>
                <a:cubicBezTo>
                  <a:pt x="1079388" y="36767"/>
                  <a:pt x="1112783" y="3290"/>
                  <a:pt x="1154026" y="3238"/>
                </a:cubicBezTo>
                <a:close/>
                <a:moveTo>
                  <a:pt x="646058" y="2096"/>
                </a:moveTo>
                <a:lnTo>
                  <a:pt x="659774" y="2096"/>
                </a:lnTo>
                <a:cubicBezTo>
                  <a:pt x="663250" y="2096"/>
                  <a:pt x="666060" y="4911"/>
                  <a:pt x="666060" y="8382"/>
                </a:cubicBezTo>
                <a:lnTo>
                  <a:pt x="666060" y="116491"/>
                </a:lnTo>
                <a:cubicBezTo>
                  <a:pt x="666060" y="119963"/>
                  <a:pt x="668870" y="122778"/>
                  <a:pt x="672346" y="122778"/>
                </a:cubicBezTo>
                <a:lnTo>
                  <a:pt x="750166" y="122778"/>
                </a:lnTo>
                <a:cubicBezTo>
                  <a:pt x="753633" y="122778"/>
                  <a:pt x="756452" y="125592"/>
                  <a:pt x="756452" y="129064"/>
                </a:cubicBezTo>
                <a:lnTo>
                  <a:pt x="756452" y="141733"/>
                </a:lnTo>
                <a:cubicBezTo>
                  <a:pt x="756509" y="145151"/>
                  <a:pt x="753776" y="147966"/>
                  <a:pt x="750356" y="148019"/>
                </a:cubicBezTo>
                <a:cubicBezTo>
                  <a:pt x="750290" y="148020"/>
                  <a:pt x="750232" y="148020"/>
                  <a:pt x="750166" y="148019"/>
                </a:cubicBezTo>
                <a:lnTo>
                  <a:pt x="646058" y="148019"/>
                </a:lnTo>
                <a:cubicBezTo>
                  <a:pt x="642581" y="148019"/>
                  <a:pt x="639771" y="145204"/>
                  <a:pt x="639771" y="141733"/>
                </a:cubicBezTo>
                <a:lnTo>
                  <a:pt x="639771" y="8382"/>
                </a:lnTo>
                <a:cubicBezTo>
                  <a:pt x="639819" y="4932"/>
                  <a:pt x="642609" y="2147"/>
                  <a:pt x="646058" y="2096"/>
                </a:cubicBezTo>
                <a:close/>
                <a:moveTo>
                  <a:pt x="995720" y="191"/>
                </a:moveTo>
                <a:cubicBezTo>
                  <a:pt x="1011922" y="355"/>
                  <a:pt x="1027629" y="5769"/>
                  <a:pt x="1040488" y="15621"/>
                </a:cubicBezTo>
                <a:cubicBezTo>
                  <a:pt x="1044298" y="18466"/>
                  <a:pt x="1047831" y="21654"/>
                  <a:pt x="1051060" y="25146"/>
                </a:cubicBezTo>
                <a:cubicBezTo>
                  <a:pt x="1051127" y="25235"/>
                  <a:pt x="1051194" y="25326"/>
                  <a:pt x="1051251" y="25418"/>
                </a:cubicBezTo>
                <a:cubicBezTo>
                  <a:pt x="1053146" y="28264"/>
                  <a:pt x="1052384" y="32107"/>
                  <a:pt x="1049536" y="34004"/>
                </a:cubicBezTo>
                <a:lnTo>
                  <a:pt x="1038964" y="41434"/>
                </a:lnTo>
                <a:cubicBezTo>
                  <a:pt x="1036478" y="43261"/>
                  <a:pt x="1033020" y="42976"/>
                  <a:pt x="1030867" y="40767"/>
                </a:cubicBezTo>
                <a:cubicBezTo>
                  <a:pt x="1029962" y="39830"/>
                  <a:pt x="1029010" y="38939"/>
                  <a:pt x="1028010" y="38100"/>
                </a:cubicBezTo>
                <a:cubicBezTo>
                  <a:pt x="1027753" y="37997"/>
                  <a:pt x="1027524" y="37834"/>
                  <a:pt x="1027343" y="37624"/>
                </a:cubicBezTo>
                <a:cubicBezTo>
                  <a:pt x="1018532" y="30242"/>
                  <a:pt x="1007407" y="26196"/>
                  <a:pt x="995911" y="26194"/>
                </a:cubicBezTo>
                <a:lnTo>
                  <a:pt x="993815" y="26194"/>
                </a:lnTo>
                <a:cubicBezTo>
                  <a:pt x="992672" y="26099"/>
                  <a:pt x="991529" y="26099"/>
                  <a:pt x="990386" y="26194"/>
                </a:cubicBezTo>
                <a:cubicBezTo>
                  <a:pt x="987414" y="26512"/>
                  <a:pt x="984481" y="27118"/>
                  <a:pt x="981623" y="28004"/>
                </a:cubicBezTo>
                <a:cubicBezTo>
                  <a:pt x="964526" y="33101"/>
                  <a:pt x="951524" y="47046"/>
                  <a:pt x="947638" y="64456"/>
                </a:cubicBezTo>
                <a:cubicBezTo>
                  <a:pt x="941704" y="90998"/>
                  <a:pt x="958411" y="117323"/>
                  <a:pt x="984957" y="123254"/>
                </a:cubicBezTo>
                <a:lnTo>
                  <a:pt x="988957" y="124016"/>
                </a:lnTo>
                <a:lnTo>
                  <a:pt x="992291" y="122968"/>
                </a:lnTo>
                <a:lnTo>
                  <a:pt x="1001816" y="122968"/>
                </a:lnTo>
                <a:cubicBezTo>
                  <a:pt x="1004274" y="122753"/>
                  <a:pt x="1006731" y="122403"/>
                  <a:pt x="1009150" y="121920"/>
                </a:cubicBezTo>
                <a:lnTo>
                  <a:pt x="1010484" y="121920"/>
                </a:lnTo>
                <a:lnTo>
                  <a:pt x="1011817" y="121920"/>
                </a:lnTo>
                <a:lnTo>
                  <a:pt x="1017437" y="119920"/>
                </a:lnTo>
                <a:lnTo>
                  <a:pt x="1018580" y="119444"/>
                </a:lnTo>
                <a:lnTo>
                  <a:pt x="1019723" y="118967"/>
                </a:lnTo>
                <a:lnTo>
                  <a:pt x="1020866" y="118396"/>
                </a:lnTo>
                <a:lnTo>
                  <a:pt x="1023438" y="117062"/>
                </a:lnTo>
                <a:lnTo>
                  <a:pt x="1024200" y="116491"/>
                </a:lnTo>
                <a:cubicBezTo>
                  <a:pt x="1031496" y="110931"/>
                  <a:pt x="1037316" y="103671"/>
                  <a:pt x="1041154" y="95345"/>
                </a:cubicBezTo>
                <a:cubicBezTo>
                  <a:pt x="1041764" y="93613"/>
                  <a:pt x="1041393" y="91690"/>
                  <a:pt x="1040202" y="90297"/>
                </a:cubicBezTo>
                <a:cubicBezTo>
                  <a:pt x="1039135" y="89178"/>
                  <a:pt x="1037649" y="88556"/>
                  <a:pt x="1036106" y="88583"/>
                </a:cubicBezTo>
                <a:lnTo>
                  <a:pt x="1008579" y="88583"/>
                </a:lnTo>
                <a:cubicBezTo>
                  <a:pt x="1005102" y="88583"/>
                  <a:pt x="1002292" y="85768"/>
                  <a:pt x="1002292" y="82296"/>
                </a:cubicBezTo>
                <a:lnTo>
                  <a:pt x="1002292" y="69437"/>
                </a:lnTo>
                <a:cubicBezTo>
                  <a:pt x="1002292" y="69373"/>
                  <a:pt x="1002292" y="69310"/>
                  <a:pt x="1002292" y="69245"/>
                </a:cubicBezTo>
                <a:cubicBezTo>
                  <a:pt x="1002350" y="65826"/>
                  <a:pt x="1005159" y="63097"/>
                  <a:pt x="1008579" y="63151"/>
                </a:cubicBezTo>
                <a:lnTo>
                  <a:pt x="1065729" y="63151"/>
                </a:lnTo>
                <a:lnTo>
                  <a:pt x="1066205" y="63151"/>
                </a:lnTo>
                <a:lnTo>
                  <a:pt x="1066777" y="63151"/>
                </a:lnTo>
                <a:cubicBezTo>
                  <a:pt x="1068139" y="64680"/>
                  <a:pt x="1068672" y="66776"/>
                  <a:pt x="1068205" y="68771"/>
                </a:cubicBezTo>
                <a:lnTo>
                  <a:pt x="1068205" y="80391"/>
                </a:lnTo>
                <a:cubicBezTo>
                  <a:pt x="1068244" y="101700"/>
                  <a:pt x="1059119" y="121997"/>
                  <a:pt x="1043155" y="136112"/>
                </a:cubicBezTo>
                <a:lnTo>
                  <a:pt x="1040869" y="138113"/>
                </a:lnTo>
                <a:lnTo>
                  <a:pt x="1039630" y="139065"/>
                </a:lnTo>
                <a:cubicBezTo>
                  <a:pt x="1038878" y="139697"/>
                  <a:pt x="1038087" y="140270"/>
                  <a:pt x="1037249" y="140780"/>
                </a:cubicBezTo>
                <a:lnTo>
                  <a:pt x="1036011" y="141637"/>
                </a:lnTo>
                <a:lnTo>
                  <a:pt x="1033630" y="143161"/>
                </a:lnTo>
                <a:lnTo>
                  <a:pt x="1032391" y="143923"/>
                </a:lnTo>
                <a:lnTo>
                  <a:pt x="1029915" y="145352"/>
                </a:lnTo>
                <a:lnTo>
                  <a:pt x="1029343" y="145352"/>
                </a:lnTo>
                <a:lnTo>
                  <a:pt x="1025343" y="147257"/>
                </a:lnTo>
                <a:lnTo>
                  <a:pt x="1024676" y="147257"/>
                </a:lnTo>
                <a:lnTo>
                  <a:pt x="1022104" y="148209"/>
                </a:lnTo>
                <a:lnTo>
                  <a:pt x="1020866" y="148209"/>
                </a:lnTo>
                <a:lnTo>
                  <a:pt x="1020104" y="148209"/>
                </a:lnTo>
                <a:lnTo>
                  <a:pt x="1018009" y="148971"/>
                </a:lnTo>
                <a:lnTo>
                  <a:pt x="1017151" y="148971"/>
                </a:lnTo>
                <a:lnTo>
                  <a:pt x="1015913" y="148971"/>
                </a:lnTo>
                <a:lnTo>
                  <a:pt x="1015056" y="148971"/>
                </a:lnTo>
                <a:lnTo>
                  <a:pt x="1013151" y="149447"/>
                </a:lnTo>
                <a:lnTo>
                  <a:pt x="1012103" y="149447"/>
                </a:lnTo>
                <a:lnTo>
                  <a:pt x="1010960" y="149447"/>
                </a:lnTo>
                <a:lnTo>
                  <a:pt x="1009912" y="149447"/>
                </a:lnTo>
                <a:lnTo>
                  <a:pt x="1008103" y="149447"/>
                </a:lnTo>
                <a:lnTo>
                  <a:pt x="1006960" y="149447"/>
                </a:lnTo>
                <a:lnTo>
                  <a:pt x="1005817" y="149447"/>
                </a:lnTo>
                <a:lnTo>
                  <a:pt x="1004578" y="149447"/>
                </a:lnTo>
                <a:lnTo>
                  <a:pt x="1002864" y="149447"/>
                </a:lnTo>
                <a:lnTo>
                  <a:pt x="995720" y="149447"/>
                </a:lnTo>
                <a:cubicBezTo>
                  <a:pt x="993939" y="149511"/>
                  <a:pt x="992167" y="149511"/>
                  <a:pt x="990386" y="149447"/>
                </a:cubicBezTo>
                <a:cubicBezTo>
                  <a:pt x="949171" y="147975"/>
                  <a:pt x="916948" y="113368"/>
                  <a:pt x="918425" y="72152"/>
                </a:cubicBezTo>
                <a:cubicBezTo>
                  <a:pt x="919901" y="30936"/>
                  <a:pt x="954505" y="-1282"/>
                  <a:pt x="995720" y="191"/>
                </a:cubicBezTo>
                <a:close/>
                <a:moveTo>
                  <a:pt x="836558" y="191"/>
                </a:moveTo>
                <a:cubicBezTo>
                  <a:pt x="877801" y="191"/>
                  <a:pt x="911234" y="33625"/>
                  <a:pt x="911234" y="74867"/>
                </a:cubicBezTo>
                <a:cubicBezTo>
                  <a:pt x="911234" y="116109"/>
                  <a:pt x="877801" y="149543"/>
                  <a:pt x="836558" y="149543"/>
                </a:cubicBezTo>
                <a:cubicBezTo>
                  <a:pt x="795315" y="149543"/>
                  <a:pt x="761882" y="116109"/>
                  <a:pt x="761882" y="74867"/>
                </a:cubicBezTo>
                <a:cubicBezTo>
                  <a:pt x="761882" y="33625"/>
                  <a:pt x="795315" y="191"/>
                  <a:pt x="836558" y="191"/>
                </a:cubicBezTo>
                <a:close/>
                <a:moveTo>
                  <a:pt x="200954" y="0"/>
                </a:moveTo>
                <a:cubicBezTo>
                  <a:pt x="242302" y="0"/>
                  <a:pt x="275821" y="33518"/>
                  <a:pt x="275821" y="74867"/>
                </a:cubicBezTo>
                <a:cubicBezTo>
                  <a:pt x="275821" y="116215"/>
                  <a:pt x="242302" y="149733"/>
                  <a:pt x="200954" y="149733"/>
                </a:cubicBezTo>
                <a:cubicBezTo>
                  <a:pt x="159606" y="149733"/>
                  <a:pt x="126088" y="116215"/>
                  <a:pt x="126088" y="74867"/>
                </a:cubicBezTo>
                <a:cubicBezTo>
                  <a:pt x="126088" y="33518"/>
                  <a:pt x="159606" y="0"/>
                  <a:pt x="200954" y="0"/>
                </a:cubicBezTo>
                <a:close/>
              </a:path>
            </a:pathLst>
          </a:custGeom>
          <a:solidFill>
            <a:schemeClr val="bg1"/>
          </a:solidFill>
          <a:ln w="9525" cap="flat">
            <a:noFill/>
            <a:miter/>
          </a:ln>
        </p:spPr>
        <p:txBody>
          <a:bodyPr vert="horz" wrap="square" lIns="91440" tIns="45720" rIns="91440" bIns="45720" rtlCol="0" anchor="ctr"/>
          <a:lstStyle/>
          <a:p>
            <a:pPr algn="l"/>
            <a:endParaRPr kumimoji="1" lang="zh-CN" altLang="en-US"/>
          </a:p>
        </p:txBody>
      </p:sp>
      <p:sp>
        <p:nvSpPr>
          <p:cNvPr id="11" name="标题 1"/>
          <p:cNvSpPr txBox="1"/>
          <p:nvPr/>
        </p:nvSpPr>
        <p:spPr>
          <a:xfrm>
            <a:off x="2681574" y="926166"/>
            <a:ext cx="1852326" cy="1596430"/>
          </a:xfrm>
          <a:prstGeom prst="rect">
            <a:avLst/>
          </a:prstGeom>
          <a:noFill/>
          <a:ln>
            <a:noFill/>
          </a:ln>
        </p:spPr>
        <p:txBody>
          <a:bodyPr vert="horz" wrap="square" lIns="91440" tIns="45720" rIns="91440" bIns="45720" rtlCol="0" anchor="b"/>
          <a:lstStyle/>
          <a:p>
            <a:pPr algn="l"/>
            <a:r>
              <a:rPr kumimoji="1" lang="en-US" altLang="zh-CN" sz="5400">
                <a:ln w="12700">
                  <a:noFill/>
                </a:ln>
                <a:solidFill>
                  <a:srgbClr val="87C159">
                    <a:alpha val="100000"/>
                  </a:srgbClr>
                </a:solidFill>
                <a:latin typeface="poppins-bold"/>
                <a:ea typeface="poppins-bold"/>
                <a:cs typeface="poppins-bold"/>
              </a:rPr>
              <a:t> 02</a:t>
            </a:r>
            <a:endParaRPr kumimoji="1" lang="zh-CN" altLang="en-US"/>
          </a:p>
        </p:txBody>
      </p:sp>
      <p:sp>
        <p:nvSpPr>
          <p:cNvPr id="12" name="标题 1"/>
          <p:cNvSpPr txBox="1"/>
          <p:nvPr/>
        </p:nvSpPr>
        <p:spPr>
          <a:xfrm>
            <a:off x="159336" y="4391335"/>
            <a:ext cx="333659" cy="331287"/>
          </a:xfrm>
          <a:custGeom>
            <a:avLst/>
            <a:gdLst>
              <a:gd name="T0" fmla="*/ 625147 w 120000"/>
              <a:gd name="T1" fmla="*/ 369452 h 120000"/>
              <a:gd name="T2" fmla="*/ 625147 w 120000"/>
              <a:gd name="T3" fmla="*/ 369452 h 120000"/>
              <a:gd name="T4" fmla="*/ 383155 w 120000"/>
              <a:gd name="T5" fmla="*/ 369452 h 120000"/>
              <a:gd name="T6" fmla="*/ 383155 w 120000"/>
              <a:gd name="T7" fmla="*/ 618834 h 120000"/>
              <a:gd name="T8" fmla="*/ 339719 w 120000"/>
              <a:gd name="T9" fmla="*/ 663479 h 120000"/>
              <a:gd name="T10" fmla="*/ 296283 w 120000"/>
              <a:gd name="T11" fmla="*/ 618834 h 120000"/>
              <a:gd name="T12" fmla="*/ 296283 w 120000"/>
              <a:gd name="T13" fmla="*/ 369452 h 120000"/>
              <a:gd name="T14" fmla="*/ 43430 w 120000"/>
              <a:gd name="T15" fmla="*/ 369452 h 120000"/>
              <a:gd name="T16" fmla="*/ 0 w 120000"/>
              <a:gd name="T17" fmla="*/ 324812 h 120000"/>
              <a:gd name="T18" fmla="*/ 43430 w 120000"/>
              <a:gd name="T19" fmla="*/ 281708 h 120000"/>
              <a:gd name="T20" fmla="*/ 296283 w 120000"/>
              <a:gd name="T21" fmla="*/ 281708 h 120000"/>
              <a:gd name="T22" fmla="*/ 296283 w 120000"/>
              <a:gd name="T23" fmla="*/ 43099 h 120000"/>
              <a:gd name="T24" fmla="*/ 339719 w 120000"/>
              <a:gd name="T25" fmla="*/ 0 h 120000"/>
              <a:gd name="T26" fmla="*/ 383155 w 120000"/>
              <a:gd name="T27" fmla="*/ 43099 h 120000"/>
              <a:gd name="T28" fmla="*/ 383155 w 120000"/>
              <a:gd name="T29" fmla="*/ 281708 h 120000"/>
              <a:gd name="T30" fmla="*/ 625147 w 120000"/>
              <a:gd name="T31" fmla="*/ 281708 h 120000"/>
              <a:gd name="T32" fmla="*/ 668583 w 120000"/>
              <a:gd name="T33" fmla="*/ 324812 h 120000"/>
              <a:gd name="T34" fmla="*/ 625147 w 120000"/>
              <a:gd name="T35" fmla="*/ 369452 h 1200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0000"/>
              <a:gd name="T55" fmla="*/ 0 h 120000"/>
              <a:gd name="T56" fmla="*/ 120000 w 120000"/>
              <a:gd name="T57" fmla="*/ 120000 h 120000"/>
            </a:gdLst>
            <a:ahLst/>
            <a:cxnLst/>
            <a:rect l="T54" t="T55" r="T56" b="T57"/>
            <a:pathLst>
              <a:path w="120000" h="120000" extrusionOk="0">
                <a:moveTo>
                  <a:pt x="111944" y="66666"/>
                </a:moveTo>
                <a:lnTo>
                  <a:pt x="111944" y="66666"/>
                </a:lnTo>
                <a:cubicBezTo>
                  <a:pt x="68611" y="66666"/>
                  <a:pt x="68611" y="66666"/>
                  <a:pt x="68611" y="66666"/>
                </a:cubicBezTo>
                <a:cubicBezTo>
                  <a:pt x="68611" y="111666"/>
                  <a:pt x="68611" y="111666"/>
                  <a:pt x="68611" y="111666"/>
                </a:cubicBezTo>
                <a:cubicBezTo>
                  <a:pt x="68611" y="115833"/>
                  <a:pt x="64722" y="119722"/>
                  <a:pt x="60833" y="119722"/>
                </a:cubicBezTo>
                <a:cubicBezTo>
                  <a:pt x="55000" y="119722"/>
                  <a:pt x="53055" y="115833"/>
                  <a:pt x="53055" y="111666"/>
                </a:cubicBezTo>
                <a:cubicBezTo>
                  <a:pt x="53055" y="66666"/>
                  <a:pt x="53055" y="66666"/>
                  <a:pt x="53055" y="66666"/>
                </a:cubicBezTo>
                <a:cubicBezTo>
                  <a:pt x="7777" y="66666"/>
                  <a:pt x="7777" y="66666"/>
                  <a:pt x="7777" y="66666"/>
                </a:cubicBezTo>
                <a:cubicBezTo>
                  <a:pt x="3888" y="66666"/>
                  <a:pt x="0" y="64722"/>
                  <a:pt x="0" y="58611"/>
                </a:cubicBezTo>
                <a:cubicBezTo>
                  <a:pt x="0" y="54722"/>
                  <a:pt x="3888" y="50833"/>
                  <a:pt x="7777" y="50833"/>
                </a:cubicBezTo>
                <a:cubicBezTo>
                  <a:pt x="53055" y="50833"/>
                  <a:pt x="53055" y="50833"/>
                  <a:pt x="53055" y="50833"/>
                </a:cubicBezTo>
                <a:cubicBezTo>
                  <a:pt x="53055" y="7777"/>
                  <a:pt x="53055" y="7777"/>
                  <a:pt x="53055" y="7777"/>
                </a:cubicBezTo>
                <a:cubicBezTo>
                  <a:pt x="53055" y="1944"/>
                  <a:pt x="55000" y="0"/>
                  <a:pt x="60833" y="0"/>
                </a:cubicBezTo>
                <a:cubicBezTo>
                  <a:pt x="64722" y="0"/>
                  <a:pt x="68611" y="1944"/>
                  <a:pt x="68611" y="7777"/>
                </a:cubicBezTo>
                <a:cubicBezTo>
                  <a:pt x="68611" y="50833"/>
                  <a:pt x="68611" y="50833"/>
                  <a:pt x="68611" y="50833"/>
                </a:cubicBezTo>
                <a:cubicBezTo>
                  <a:pt x="111944" y="50833"/>
                  <a:pt x="111944" y="50833"/>
                  <a:pt x="111944" y="50833"/>
                </a:cubicBezTo>
                <a:cubicBezTo>
                  <a:pt x="117777" y="50833"/>
                  <a:pt x="119722" y="54722"/>
                  <a:pt x="119722" y="58611"/>
                </a:cubicBezTo>
                <a:cubicBezTo>
                  <a:pt x="119722" y="64722"/>
                  <a:pt x="117777" y="66666"/>
                  <a:pt x="111944" y="66666"/>
                </a:cubicBezTo>
              </a:path>
            </a:pathLst>
          </a:custGeom>
          <a:solidFill>
            <a:schemeClr val="tx1"/>
          </a:solidFill>
          <a:ln cap="sq">
            <a:noFill/>
          </a:ln>
        </p:spPr>
        <p:txBody>
          <a:bodyPr vert="horz" wrap="square" lIns="22768" tIns="11381" rIns="22768" bIns="11381" rtlCol="0" anchor="ctr"/>
          <a:lstStyle/>
          <a:p>
            <a:pPr algn="l"/>
            <a:endParaRPr kumimoji="1" lang="zh-CN" altLang="en-US"/>
          </a:p>
        </p:txBody>
      </p:sp>
      <p:sp>
        <p:nvSpPr>
          <p:cNvPr id="13" name="标题 1"/>
          <p:cNvSpPr txBox="1"/>
          <p:nvPr/>
        </p:nvSpPr>
        <p:spPr>
          <a:xfrm>
            <a:off x="3988641" y="964358"/>
            <a:ext cx="152597" cy="151807"/>
          </a:xfrm>
          <a:custGeom>
            <a:avLst/>
            <a:gdLst>
              <a:gd name="T0" fmla="*/ 286526 w 120000"/>
              <a:gd name="T1" fmla="*/ 169333 h 120000"/>
              <a:gd name="T2" fmla="*/ 286526 w 120000"/>
              <a:gd name="T3" fmla="*/ 169333 h 120000"/>
              <a:gd name="T4" fmla="*/ 175613 w 120000"/>
              <a:gd name="T5" fmla="*/ 169333 h 120000"/>
              <a:gd name="T6" fmla="*/ 175613 w 120000"/>
              <a:gd name="T7" fmla="*/ 283634 h 120000"/>
              <a:gd name="T8" fmla="*/ 155705 w 120000"/>
              <a:gd name="T9" fmla="*/ 304096 h 120000"/>
              <a:gd name="T10" fmla="*/ 135797 w 120000"/>
              <a:gd name="T11" fmla="*/ 283634 h 120000"/>
              <a:gd name="T12" fmla="*/ 135797 w 120000"/>
              <a:gd name="T13" fmla="*/ 169333 h 120000"/>
              <a:gd name="T14" fmla="*/ 19906 w 120000"/>
              <a:gd name="T15" fmla="*/ 169333 h 120000"/>
              <a:gd name="T16" fmla="*/ 0 w 120000"/>
              <a:gd name="T17" fmla="*/ 148873 h 120000"/>
              <a:gd name="T18" fmla="*/ 19906 w 120000"/>
              <a:gd name="T19" fmla="*/ 129117 h 120000"/>
              <a:gd name="T20" fmla="*/ 135797 w 120000"/>
              <a:gd name="T21" fmla="*/ 129117 h 120000"/>
              <a:gd name="T22" fmla="*/ 135797 w 120000"/>
              <a:gd name="T23" fmla="*/ 19754 h 120000"/>
              <a:gd name="T24" fmla="*/ 155705 w 120000"/>
              <a:gd name="T25" fmla="*/ 0 h 120000"/>
              <a:gd name="T26" fmla="*/ 175613 w 120000"/>
              <a:gd name="T27" fmla="*/ 19754 h 120000"/>
              <a:gd name="T28" fmla="*/ 175613 w 120000"/>
              <a:gd name="T29" fmla="*/ 129117 h 120000"/>
              <a:gd name="T30" fmla="*/ 286526 w 120000"/>
              <a:gd name="T31" fmla="*/ 129117 h 120000"/>
              <a:gd name="T32" fmla="*/ 306434 w 120000"/>
              <a:gd name="T33" fmla="*/ 148873 h 120000"/>
              <a:gd name="T34" fmla="*/ 286526 w 120000"/>
              <a:gd name="T35" fmla="*/ 169333 h 1200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0000"/>
              <a:gd name="T55" fmla="*/ 0 h 120000"/>
              <a:gd name="T56" fmla="*/ 120000 w 120000"/>
              <a:gd name="T57" fmla="*/ 120000 h 120000"/>
            </a:gdLst>
            <a:ahLst/>
            <a:cxnLst/>
            <a:rect l="T54" t="T55" r="T56" b="T57"/>
            <a:pathLst>
              <a:path w="120000" h="120000" extrusionOk="0">
                <a:moveTo>
                  <a:pt x="111944" y="66666"/>
                </a:moveTo>
                <a:lnTo>
                  <a:pt x="111944" y="66666"/>
                </a:lnTo>
                <a:cubicBezTo>
                  <a:pt x="68611" y="66666"/>
                  <a:pt x="68611" y="66666"/>
                  <a:pt x="68611" y="66666"/>
                </a:cubicBezTo>
                <a:cubicBezTo>
                  <a:pt x="68611" y="111666"/>
                  <a:pt x="68611" y="111666"/>
                  <a:pt x="68611" y="111666"/>
                </a:cubicBezTo>
                <a:cubicBezTo>
                  <a:pt x="68611" y="115833"/>
                  <a:pt x="64722" y="119722"/>
                  <a:pt x="60833" y="119722"/>
                </a:cubicBezTo>
                <a:cubicBezTo>
                  <a:pt x="55000" y="119722"/>
                  <a:pt x="53055" y="115833"/>
                  <a:pt x="53055" y="111666"/>
                </a:cubicBezTo>
                <a:cubicBezTo>
                  <a:pt x="53055" y="66666"/>
                  <a:pt x="53055" y="66666"/>
                  <a:pt x="53055" y="66666"/>
                </a:cubicBezTo>
                <a:cubicBezTo>
                  <a:pt x="7777" y="66666"/>
                  <a:pt x="7777" y="66666"/>
                  <a:pt x="7777" y="66666"/>
                </a:cubicBezTo>
                <a:cubicBezTo>
                  <a:pt x="3888" y="66666"/>
                  <a:pt x="0" y="64722"/>
                  <a:pt x="0" y="58611"/>
                </a:cubicBezTo>
                <a:cubicBezTo>
                  <a:pt x="0" y="54722"/>
                  <a:pt x="3888" y="50833"/>
                  <a:pt x="7777" y="50833"/>
                </a:cubicBezTo>
                <a:cubicBezTo>
                  <a:pt x="53055" y="50833"/>
                  <a:pt x="53055" y="50833"/>
                  <a:pt x="53055" y="50833"/>
                </a:cubicBezTo>
                <a:cubicBezTo>
                  <a:pt x="53055" y="7777"/>
                  <a:pt x="53055" y="7777"/>
                  <a:pt x="53055" y="7777"/>
                </a:cubicBezTo>
                <a:cubicBezTo>
                  <a:pt x="53055" y="1944"/>
                  <a:pt x="55000" y="0"/>
                  <a:pt x="60833" y="0"/>
                </a:cubicBezTo>
                <a:cubicBezTo>
                  <a:pt x="64722" y="0"/>
                  <a:pt x="68611" y="1944"/>
                  <a:pt x="68611" y="7777"/>
                </a:cubicBezTo>
                <a:cubicBezTo>
                  <a:pt x="68611" y="50833"/>
                  <a:pt x="68611" y="50833"/>
                  <a:pt x="68611" y="50833"/>
                </a:cubicBezTo>
                <a:cubicBezTo>
                  <a:pt x="111944" y="50833"/>
                  <a:pt x="111944" y="50833"/>
                  <a:pt x="111944" y="50833"/>
                </a:cubicBezTo>
                <a:cubicBezTo>
                  <a:pt x="117777" y="50833"/>
                  <a:pt x="119722" y="54722"/>
                  <a:pt x="119722" y="58611"/>
                </a:cubicBezTo>
                <a:cubicBezTo>
                  <a:pt x="119722" y="64722"/>
                  <a:pt x="117777" y="66666"/>
                  <a:pt x="111944" y="66666"/>
                </a:cubicBezTo>
              </a:path>
            </a:pathLst>
          </a:custGeom>
          <a:solidFill>
            <a:schemeClr val="tx1"/>
          </a:solidFill>
          <a:ln cap="sq">
            <a:noFill/>
          </a:ln>
        </p:spPr>
        <p:txBody>
          <a:bodyPr vert="horz" wrap="square" lIns="22768" tIns="11381" rIns="22768" bIns="11381" rtlCol="0" anchor="ctr"/>
          <a:lstStyle/>
          <a:p>
            <a:pPr algn="l"/>
            <a:endParaRPr kumimoji="1" lang="zh-CN" altLang="en-US"/>
          </a:p>
        </p:txBody>
      </p:sp>
      <p:sp>
        <p:nvSpPr>
          <p:cNvPr id="14" name="标题 1"/>
          <p:cNvSpPr txBox="1"/>
          <p:nvPr/>
        </p:nvSpPr>
        <p:spPr>
          <a:xfrm>
            <a:off x="8117096" y="2958250"/>
            <a:ext cx="808056" cy="137575"/>
          </a:xfrm>
          <a:prstGeom prst="rect">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sp>
        <p:nvSpPr>
          <p:cNvPr id="15" name="标题 1"/>
          <p:cNvSpPr txBox="1"/>
          <p:nvPr/>
        </p:nvSpPr>
        <p:spPr>
          <a:xfrm>
            <a:off x="5870533" y="4926129"/>
            <a:ext cx="222306" cy="220015"/>
          </a:xfrm>
          <a:custGeom>
            <a:avLst/>
            <a:gdLst>
              <a:gd name="T0" fmla="*/ 286526 w 120000"/>
              <a:gd name="T1" fmla="*/ 169333 h 120000"/>
              <a:gd name="T2" fmla="*/ 286526 w 120000"/>
              <a:gd name="T3" fmla="*/ 169333 h 120000"/>
              <a:gd name="T4" fmla="*/ 175613 w 120000"/>
              <a:gd name="T5" fmla="*/ 169333 h 120000"/>
              <a:gd name="T6" fmla="*/ 175613 w 120000"/>
              <a:gd name="T7" fmla="*/ 283634 h 120000"/>
              <a:gd name="T8" fmla="*/ 155705 w 120000"/>
              <a:gd name="T9" fmla="*/ 304096 h 120000"/>
              <a:gd name="T10" fmla="*/ 135797 w 120000"/>
              <a:gd name="T11" fmla="*/ 283634 h 120000"/>
              <a:gd name="T12" fmla="*/ 135797 w 120000"/>
              <a:gd name="T13" fmla="*/ 169333 h 120000"/>
              <a:gd name="T14" fmla="*/ 19906 w 120000"/>
              <a:gd name="T15" fmla="*/ 169333 h 120000"/>
              <a:gd name="T16" fmla="*/ 0 w 120000"/>
              <a:gd name="T17" fmla="*/ 148873 h 120000"/>
              <a:gd name="T18" fmla="*/ 19906 w 120000"/>
              <a:gd name="T19" fmla="*/ 129117 h 120000"/>
              <a:gd name="T20" fmla="*/ 135797 w 120000"/>
              <a:gd name="T21" fmla="*/ 129117 h 120000"/>
              <a:gd name="T22" fmla="*/ 135797 w 120000"/>
              <a:gd name="T23" fmla="*/ 19754 h 120000"/>
              <a:gd name="T24" fmla="*/ 155705 w 120000"/>
              <a:gd name="T25" fmla="*/ 0 h 120000"/>
              <a:gd name="T26" fmla="*/ 175613 w 120000"/>
              <a:gd name="T27" fmla="*/ 19754 h 120000"/>
              <a:gd name="T28" fmla="*/ 175613 w 120000"/>
              <a:gd name="T29" fmla="*/ 129117 h 120000"/>
              <a:gd name="T30" fmla="*/ 286526 w 120000"/>
              <a:gd name="T31" fmla="*/ 129117 h 120000"/>
              <a:gd name="T32" fmla="*/ 306434 w 120000"/>
              <a:gd name="T33" fmla="*/ 148873 h 120000"/>
              <a:gd name="T34" fmla="*/ 286526 w 120000"/>
              <a:gd name="T35" fmla="*/ 169333 h 1200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0000"/>
              <a:gd name="T55" fmla="*/ 0 h 120000"/>
              <a:gd name="T56" fmla="*/ 120000 w 120000"/>
              <a:gd name="T57" fmla="*/ 120000 h 120000"/>
            </a:gdLst>
            <a:ahLst/>
            <a:cxnLst/>
            <a:rect l="T54" t="T55" r="T56" b="T57"/>
            <a:pathLst>
              <a:path w="120000" h="120000" extrusionOk="0">
                <a:moveTo>
                  <a:pt x="111944" y="66666"/>
                </a:moveTo>
                <a:lnTo>
                  <a:pt x="111944" y="66666"/>
                </a:lnTo>
                <a:cubicBezTo>
                  <a:pt x="68611" y="66666"/>
                  <a:pt x="68611" y="66666"/>
                  <a:pt x="68611" y="66666"/>
                </a:cubicBezTo>
                <a:cubicBezTo>
                  <a:pt x="68611" y="111666"/>
                  <a:pt x="68611" y="111666"/>
                  <a:pt x="68611" y="111666"/>
                </a:cubicBezTo>
                <a:cubicBezTo>
                  <a:pt x="68611" y="115833"/>
                  <a:pt x="64722" y="119722"/>
                  <a:pt x="60833" y="119722"/>
                </a:cubicBezTo>
                <a:cubicBezTo>
                  <a:pt x="55000" y="119722"/>
                  <a:pt x="53055" y="115833"/>
                  <a:pt x="53055" y="111666"/>
                </a:cubicBezTo>
                <a:cubicBezTo>
                  <a:pt x="53055" y="66666"/>
                  <a:pt x="53055" y="66666"/>
                  <a:pt x="53055" y="66666"/>
                </a:cubicBezTo>
                <a:cubicBezTo>
                  <a:pt x="7777" y="66666"/>
                  <a:pt x="7777" y="66666"/>
                  <a:pt x="7777" y="66666"/>
                </a:cubicBezTo>
                <a:cubicBezTo>
                  <a:pt x="3888" y="66666"/>
                  <a:pt x="0" y="64722"/>
                  <a:pt x="0" y="58611"/>
                </a:cubicBezTo>
                <a:cubicBezTo>
                  <a:pt x="0" y="54722"/>
                  <a:pt x="3888" y="50833"/>
                  <a:pt x="7777" y="50833"/>
                </a:cubicBezTo>
                <a:cubicBezTo>
                  <a:pt x="53055" y="50833"/>
                  <a:pt x="53055" y="50833"/>
                  <a:pt x="53055" y="50833"/>
                </a:cubicBezTo>
                <a:cubicBezTo>
                  <a:pt x="53055" y="7777"/>
                  <a:pt x="53055" y="7777"/>
                  <a:pt x="53055" y="7777"/>
                </a:cubicBezTo>
                <a:cubicBezTo>
                  <a:pt x="53055" y="1944"/>
                  <a:pt x="55000" y="0"/>
                  <a:pt x="60833" y="0"/>
                </a:cubicBezTo>
                <a:cubicBezTo>
                  <a:pt x="64722" y="0"/>
                  <a:pt x="68611" y="1944"/>
                  <a:pt x="68611" y="7777"/>
                </a:cubicBezTo>
                <a:cubicBezTo>
                  <a:pt x="68611" y="50833"/>
                  <a:pt x="68611" y="50833"/>
                  <a:pt x="68611" y="50833"/>
                </a:cubicBezTo>
                <a:cubicBezTo>
                  <a:pt x="111944" y="50833"/>
                  <a:pt x="111944" y="50833"/>
                  <a:pt x="111944" y="50833"/>
                </a:cubicBezTo>
                <a:cubicBezTo>
                  <a:pt x="117777" y="50833"/>
                  <a:pt x="119722" y="54722"/>
                  <a:pt x="119722" y="58611"/>
                </a:cubicBezTo>
                <a:cubicBezTo>
                  <a:pt x="119722" y="64722"/>
                  <a:pt x="117777" y="66666"/>
                  <a:pt x="111944" y="66666"/>
                </a:cubicBezTo>
              </a:path>
            </a:pathLst>
          </a:custGeom>
          <a:solidFill>
            <a:schemeClr val="tx1"/>
          </a:solidFill>
          <a:ln cap="sq">
            <a:noFill/>
          </a:ln>
        </p:spPr>
        <p:txBody>
          <a:bodyPr vert="horz" wrap="square" lIns="22768" tIns="11381" rIns="22768" bIns="11381" rtlCol="0" anchor="ctr"/>
          <a:lstStyle/>
          <a:p>
            <a:pPr algn="l"/>
            <a:endParaRPr kumimoji="1" lang="zh-CN" altLang="en-US"/>
          </a:p>
        </p:txBody>
      </p:sp>
      <p:sp>
        <p:nvSpPr>
          <p:cNvPr id="16" name="标题 1"/>
          <p:cNvSpPr txBox="1"/>
          <p:nvPr/>
        </p:nvSpPr>
        <p:spPr>
          <a:xfrm>
            <a:off x="8281980" y="404151"/>
            <a:ext cx="222306" cy="220015"/>
          </a:xfrm>
          <a:custGeom>
            <a:avLst/>
            <a:gdLst>
              <a:gd name="T0" fmla="*/ 286526 w 120000"/>
              <a:gd name="T1" fmla="*/ 169333 h 120000"/>
              <a:gd name="T2" fmla="*/ 286526 w 120000"/>
              <a:gd name="T3" fmla="*/ 169333 h 120000"/>
              <a:gd name="T4" fmla="*/ 175613 w 120000"/>
              <a:gd name="T5" fmla="*/ 169333 h 120000"/>
              <a:gd name="T6" fmla="*/ 175613 w 120000"/>
              <a:gd name="T7" fmla="*/ 283634 h 120000"/>
              <a:gd name="T8" fmla="*/ 155705 w 120000"/>
              <a:gd name="T9" fmla="*/ 304096 h 120000"/>
              <a:gd name="T10" fmla="*/ 135797 w 120000"/>
              <a:gd name="T11" fmla="*/ 283634 h 120000"/>
              <a:gd name="T12" fmla="*/ 135797 w 120000"/>
              <a:gd name="T13" fmla="*/ 169333 h 120000"/>
              <a:gd name="T14" fmla="*/ 19906 w 120000"/>
              <a:gd name="T15" fmla="*/ 169333 h 120000"/>
              <a:gd name="T16" fmla="*/ 0 w 120000"/>
              <a:gd name="T17" fmla="*/ 148873 h 120000"/>
              <a:gd name="T18" fmla="*/ 19906 w 120000"/>
              <a:gd name="T19" fmla="*/ 129117 h 120000"/>
              <a:gd name="T20" fmla="*/ 135797 w 120000"/>
              <a:gd name="T21" fmla="*/ 129117 h 120000"/>
              <a:gd name="T22" fmla="*/ 135797 w 120000"/>
              <a:gd name="T23" fmla="*/ 19754 h 120000"/>
              <a:gd name="T24" fmla="*/ 155705 w 120000"/>
              <a:gd name="T25" fmla="*/ 0 h 120000"/>
              <a:gd name="T26" fmla="*/ 175613 w 120000"/>
              <a:gd name="T27" fmla="*/ 19754 h 120000"/>
              <a:gd name="T28" fmla="*/ 175613 w 120000"/>
              <a:gd name="T29" fmla="*/ 129117 h 120000"/>
              <a:gd name="T30" fmla="*/ 286526 w 120000"/>
              <a:gd name="T31" fmla="*/ 129117 h 120000"/>
              <a:gd name="T32" fmla="*/ 306434 w 120000"/>
              <a:gd name="T33" fmla="*/ 148873 h 120000"/>
              <a:gd name="T34" fmla="*/ 286526 w 120000"/>
              <a:gd name="T35" fmla="*/ 169333 h 1200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0000"/>
              <a:gd name="T55" fmla="*/ 0 h 120000"/>
              <a:gd name="T56" fmla="*/ 120000 w 120000"/>
              <a:gd name="T57" fmla="*/ 120000 h 120000"/>
            </a:gdLst>
            <a:ahLst/>
            <a:cxnLst/>
            <a:rect l="T54" t="T55" r="T56" b="T57"/>
            <a:pathLst>
              <a:path w="120000" h="120000" extrusionOk="0">
                <a:moveTo>
                  <a:pt x="111944" y="66666"/>
                </a:moveTo>
                <a:lnTo>
                  <a:pt x="111944" y="66666"/>
                </a:lnTo>
                <a:cubicBezTo>
                  <a:pt x="68611" y="66666"/>
                  <a:pt x="68611" y="66666"/>
                  <a:pt x="68611" y="66666"/>
                </a:cubicBezTo>
                <a:cubicBezTo>
                  <a:pt x="68611" y="111666"/>
                  <a:pt x="68611" y="111666"/>
                  <a:pt x="68611" y="111666"/>
                </a:cubicBezTo>
                <a:cubicBezTo>
                  <a:pt x="68611" y="115833"/>
                  <a:pt x="64722" y="119722"/>
                  <a:pt x="60833" y="119722"/>
                </a:cubicBezTo>
                <a:cubicBezTo>
                  <a:pt x="55000" y="119722"/>
                  <a:pt x="53055" y="115833"/>
                  <a:pt x="53055" y="111666"/>
                </a:cubicBezTo>
                <a:cubicBezTo>
                  <a:pt x="53055" y="66666"/>
                  <a:pt x="53055" y="66666"/>
                  <a:pt x="53055" y="66666"/>
                </a:cubicBezTo>
                <a:cubicBezTo>
                  <a:pt x="7777" y="66666"/>
                  <a:pt x="7777" y="66666"/>
                  <a:pt x="7777" y="66666"/>
                </a:cubicBezTo>
                <a:cubicBezTo>
                  <a:pt x="3888" y="66666"/>
                  <a:pt x="0" y="64722"/>
                  <a:pt x="0" y="58611"/>
                </a:cubicBezTo>
                <a:cubicBezTo>
                  <a:pt x="0" y="54722"/>
                  <a:pt x="3888" y="50833"/>
                  <a:pt x="7777" y="50833"/>
                </a:cubicBezTo>
                <a:cubicBezTo>
                  <a:pt x="53055" y="50833"/>
                  <a:pt x="53055" y="50833"/>
                  <a:pt x="53055" y="50833"/>
                </a:cubicBezTo>
                <a:cubicBezTo>
                  <a:pt x="53055" y="7777"/>
                  <a:pt x="53055" y="7777"/>
                  <a:pt x="53055" y="7777"/>
                </a:cubicBezTo>
                <a:cubicBezTo>
                  <a:pt x="53055" y="1944"/>
                  <a:pt x="55000" y="0"/>
                  <a:pt x="60833" y="0"/>
                </a:cubicBezTo>
                <a:cubicBezTo>
                  <a:pt x="64722" y="0"/>
                  <a:pt x="68611" y="1944"/>
                  <a:pt x="68611" y="7777"/>
                </a:cubicBezTo>
                <a:cubicBezTo>
                  <a:pt x="68611" y="50833"/>
                  <a:pt x="68611" y="50833"/>
                  <a:pt x="68611" y="50833"/>
                </a:cubicBezTo>
                <a:cubicBezTo>
                  <a:pt x="111944" y="50833"/>
                  <a:pt x="111944" y="50833"/>
                  <a:pt x="111944" y="50833"/>
                </a:cubicBezTo>
                <a:cubicBezTo>
                  <a:pt x="117777" y="50833"/>
                  <a:pt x="119722" y="54722"/>
                  <a:pt x="119722" y="58611"/>
                </a:cubicBezTo>
                <a:cubicBezTo>
                  <a:pt x="119722" y="64722"/>
                  <a:pt x="117777" y="66666"/>
                  <a:pt x="111944" y="66666"/>
                </a:cubicBezTo>
              </a:path>
            </a:pathLst>
          </a:custGeom>
          <a:solidFill>
            <a:schemeClr val="tx1"/>
          </a:solidFill>
          <a:ln cap="sq">
            <a:noFill/>
          </a:ln>
        </p:spPr>
        <p:txBody>
          <a:bodyPr vert="horz" wrap="square" lIns="22768" tIns="11381" rIns="22768" bIns="11381" rtlCol="0" anchor="ctr"/>
          <a:lstStyle/>
          <a:p>
            <a:pPr algn="l"/>
            <a:endParaRPr kumimoji="1" lang="zh-CN" altLang="en-US"/>
          </a:p>
        </p:txBody>
      </p:sp>
      <p:pic>
        <p:nvPicPr>
          <p:cNvPr id="17" name="Picture 16"/>
          <p:cNvPicPr>
            <a:picLocks noChangeAspect="1"/>
          </p:cNvPicPr>
          <p:nvPr/>
        </p:nvPicPr>
        <p:blipFill>
          <a:blip r:embed="rId2">
            <a:alphaModFix/>
          </a:blip>
          <a:srcRect l="5972" t="10917" r="3197" b="14062"/>
          <a:stretch>
            <a:fillRect/>
          </a:stretch>
        </p:blipFill>
        <p:spPr>
          <a:xfrm>
            <a:off x="6822654" y="1674435"/>
            <a:ext cx="5153833" cy="4256785"/>
          </a:xfrm>
          <a:custGeom>
            <a:avLst/>
            <a:gdLst>
              <a:gd name="connsiteX0" fmla="*/ 0 w 6229141"/>
              <a:gd name="connsiteY0" fmla="*/ 0 h 5144930"/>
              <a:gd name="connsiteX1" fmla="*/ 6229141 w 6229141"/>
              <a:gd name="connsiteY1" fmla="*/ 0 h 5144930"/>
              <a:gd name="connsiteX2" fmla="*/ 6229141 w 6229141"/>
              <a:gd name="connsiteY2" fmla="*/ 5144930 h 5144930"/>
              <a:gd name="connsiteX3" fmla="*/ 0 w 6229141"/>
              <a:gd name="connsiteY3" fmla="*/ 5144930 h 5144930"/>
            </a:gdLst>
            <a:ahLst/>
            <a:cxnLst/>
            <a:rect l="l" t="t" r="r" b="b"/>
            <a:pathLst>
              <a:path w="6229141" h="5144930">
                <a:moveTo>
                  <a:pt x="0" y="0"/>
                </a:moveTo>
                <a:lnTo>
                  <a:pt x="6229141" y="0"/>
                </a:lnTo>
                <a:lnTo>
                  <a:pt x="6229141" y="5144930"/>
                </a:lnTo>
                <a:lnTo>
                  <a:pt x="0" y="5144930"/>
                </a:lnTo>
                <a:close/>
              </a:path>
            </a:pathLst>
          </a:custGeom>
          <a:noFill/>
          <a:ln>
            <a:noFill/>
          </a:ln>
        </p:spPr>
      </p:pic>
      <p:sp>
        <p:nvSpPr>
          <p:cNvPr id="18" name="标题 1"/>
          <p:cNvSpPr txBox="1"/>
          <p:nvPr/>
        </p:nvSpPr>
        <p:spPr>
          <a:xfrm>
            <a:off x="951487" y="2639602"/>
            <a:ext cx="7140210" cy="1754326"/>
          </a:xfrm>
          <a:prstGeom prst="rect">
            <a:avLst/>
          </a:prstGeom>
          <a:noFill/>
          <a:ln>
            <a:noFill/>
          </a:ln>
        </p:spPr>
        <p:txBody>
          <a:bodyPr vert="horz" wrap="square" lIns="91440" tIns="45720" rIns="91440" bIns="45720" rtlCol="0" anchor="ctr"/>
          <a:lstStyle/>
          <a:p>
            <a:pPr algn="l"/>
            <a:r>
              <a:rPr kumimoji="1" lang="en-US" altLang="zh-CN" sz="2400">
                <a:ln w="12700">
                  <a:noFill/>
                </a:ln>
                <a:solidFill>
                  <a:srgbClr val="000000">
                    <a:alpha val="100000"/>
                  </a:srgbClr>
                </a:solidFill>
                <a:latin typeface="poppins-bold"/>
                <a:ea typeface="poppins-bold"/>
                <a:cs typeface="poppins-bold"/>
              </a:rPr>
              <a:t>Key Managerial Skills</a:t>
            </a:r>
            <a:endParaRPr kumimoji="1" lang="zh-CN" altLang="en-US"/>
          </a:p>
        </p:txBody>
      </p:sp>
      <p:sp>
        <p:nvSpPr>
          <p:cNvPr id="19" name="标题 1"/>
          <p:cNvSpPr txBox="1"/>
          <p:nvPr/>
        </p:nvSpPr>
        <p:spPr>
          <a:xfrm>
            <a:off x="635994" y="5471922"/>
            <a:ext cx="5461960" cy="1713235"/>
          </a:xfrm>
          <a:prstGeom prst="rect">
            <a:avLst/>
          </a:prstGeom>
          <a:noFill/>
          <a:ln>
            <a:noFill/>
          </a:ln>
        </p:spPr>
        <p:txBody>
          <a:bodyPr vert="horz" wrap="square" lIns="91440" tIns="45720" rIns="91440" bIns="45720" rtlCol="0" anchor="ctr"/>
          <a:lstStyle/>
          <a:p>
            <a:pPr algn="l"/>
            <a:r>
              <a:rPr kumimoji="1" lang="en-US" altLang="zh-CN" sz="13800">
                <a:ln w="12700">
                  <a:noFill/>
                </a:ln>
                <a:gradFill>
                  <a:gsLst>
                    <a:gs pos="0">
                      <a:schemeClr val="accent1">
                        <a:lumMod val="60000"/>
                        <a:lumOff val="40000"/>
                        <a:alpha val="60000"/>
                      </a:schemeClr>
                    </a:gs>
                    <a:gs pos="71000">
                      <a:schemeClr val="accent1">
                        <a:lumMod val="40000"/>
                        <a:lumOff val="60000"/>
                        <a:alpha val="0"/>
                      </a:schemeClr>
                    </a:gs>
                  </a:gsLst>
                  <a:lin ang="5400000" scaled="0"/>
                </a:gradFill>
                <a:latin typeface="poppins-bold"/>
                <a:ea typeface="poppins-bold"/>
                <a:cs typeface="poppins-bold"/>
              </a:rPr>
              <a:t>20XX</a:t>
            </a:r>
            <a:endParaRPr kumimoji="1" lang="zh-CN"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p:cNvSpPr txBox="1"/>
          <p:nvPr/>
        </p:nvSpPr>
        <p:spPr>
          <a:xfrm>
            <a:off x="0" y="1"/>
            <a:ext cx="12192000" cy="6858000"/>
          </a:xfrm>
          <a:prstGeom prst="rect">
            <a:avLst/>
          </a:prstGeom>
          <a:solidFill>
            <a:schemeClr val="bg1"/>
          </a:solidFill>
          <a:ln w="12700" cap="sq">
            <a:noFill/>
            <a:miter/>
          </a:ln>
        </p:spPr>
        <p:txBody>
          <a:bodyPr vert="horz" wrap="square" lIns="91440" tIns="45720" rIns="91440" bIns="45720" rtlCol="0" anchor="ctr"/>
          <a:lstStyle/>
          <a:p>
            <a:pPr algn="ctr"/>
            <a:endParaRPr kumimoji="1" lang="zh-CN" altLang="en-US"/>
          </a:p>
        </p:txBody>
      </p:sp>
      <p:sp>
        <p:nvSpPr>
          <p:cNvPr id="3" name="标题 1"/>
          <p:cNvSpPr txBox="1"/>
          <p:nvPr/>
        </p:nvSpPr>
        <p:spPr>
          <a:xfrm>
            <a:off x="7882900" y="1652856"/>
            <a:ext cx="2159000" cy="558800"/>
          </a:xfrm>
          <a:prstGeom prst="rect">
            <a:avLst/>
          </a:prstGeom>
          <a:noFill/>
          <a:ln>
            <a:noFill/>
          </a:ln>
        </p:spPr>
        <p:txBody>
          <a:bodyPr vert="horz" wrap="square" lIns="0" tIns="0" rIns="0" bIns="0" rtlCol="0" anchor="t">
            <a:spAutoFit/>
          </a:bodyPr>
          <a:lstStyle/>
          <a:p>
            <a:pPr algn="ctr"/>
            <a:r>
              <a:rPr kumimoji="1" lang="en-US" altLang="zh-CN" sz="4400">
                <a:ln w="12700">
                  <a:noFill/>
                </a:ln>
                <a:solidFill>
                  <a:srgbClr val="F9FFBD">
                    <a:alpha val="100000"/>
                  </a:srgbClr>
                </a:solidFill>
                <a:latin typeface="poppins-bold"/>
                <a:ea typeface="poppins-bold"/>
                <a:cs typeface="poppins-bold"/>
              </a:rPr>
              <a:t>02</a:t>
            </a:r>
            <a:endParaRPr kumimoji="1" lang="zh-CN" altLang="en-US"/>
          </a:p>
        </p:txBody>
      </p:sp>
      <p:sp>
        <p:nvSpPr>
          <p:cNvPr id="4" name="标题 1"/>
          <p:cNvSpPr txBox="1"/>
          <p:nvPr/>
        </p:nvSpPr>
        <p:spPr>
          <a:xfrm>
            <a:off x="2136400" y="1652856"/>
            <a:ext cx="2159000" cy="558800"/>
          </a:xfrm>
          <a:prstGeom prst="rect">
            <a:avLst/>
          </a:prstGeom>
          <a:noFill/>
          <a:ln>
            <a:noFill/>
          </a:ln>
        </p:spPr>
        <p:txBody>
          <a:bodyPr vert="horz" wrap="square" lIns="0" tIns="0" rIns="0" bIns="0" rtlCol="0" anchor="t">
            <a:spAutoFit/>
          </a:bodyPr>
          <a:lstStyle/>
          <a:p>
            <a:pPr algn="ctr"/>
            <a:r>
              <a:rPr kumimoji="1" lang="en-US" altLang="zh-CN" sz="4400">
                <a:ln w="12700">
                  <a:noFill/>
                </a:ln>
                <a:solidFill>
                  <a:srgbClr val="E7F3DE">
                    <a:alpha val="100000"/>
                  </a:srgbClr>
                </a:solidFill>
                <a:latin typeface="poppins-bold"/>
                <a:ea typeface="poppins-bold"/>
                <a:cs typeface="poppins-bold"/>
              </a:rPr>
              <a:t>01</a:t>
            </a:r>
            <a:endParaRPr kumimoji="1" lang="zh-CN" altLang="en-US"/>
          </a:p>
        </p:txBody>
      </p:sp>
      <p:sp>
        <p:nvSpPr>
          <p:cNvPr id="5" name="标题 1"/>
          <p:cNvSpPr txBox="1"/>
          <p:nvPr/>
        </p:nvSpPr>
        <p:spPr>
          <a:xfrm>
            <a:off x="6442900" y="3451544"/>
            <a:ext cx="5040000" cy="2160000"/>
          </a:xfrm>
          <a:prstGeom prst="roundRect">
            <a:avLst>
              <a:gd name="adj" fmla="val 10000"/>
            </a:avLst>
          </a:prstGeom>
          <a:solidFill>
            <a:schemeClr val="bg1">
              <a:lumMod val="95000"/>
            </a:schemeClr>
          </a:solidFill>
          <a:ln w="25400" cap="sq">
            <a:noFill/>
            <a:miter/>
          </a:ln>
          <a:effectLst/>
        </p:spPr>
        <p:txBody>
          <a:bodyPr vert="horz" wrap="square" lIns="91440" tIns="45720" rIns="91440" bIns="45720" rtlCol="0" anchor="ctr"/>
          <a:lstStyle/>
          <a:p>
            <a:pPr algn="just"/>
            <a:endParaRPr kumimoji="1" lang="zh-CN" altLang="en-US"/>
          </a:p>
        </p:txBody>
      </p:sp>
      <p:sp>
        <p:nvSpPr>
          <p:cNvPr id="6" name="标题 1"/>
          <p:cNvSpPr txBox="1"/>
          <p:nvPr/>
        </p:nvSpPr>
        <p:spPr>
          <a:xfrm>
            <a:off x="6406900" y="2084509"/>
            <a:ext cx="5112000" cy="1080000"/>
          </a:xfrm>
          <a:prstGeom prst="roundRect">
            <a:avLst>
              <a:gd name="adj" fmla="val 50000"/>
            </a:avLst>
          </a:prstGeom>
          <a:gradFill>
            <a:gsLst>
              <a:gs pos="0">
                <a:schemeClr val="accent2">
                  <a:lumMod val="60000"/>
                  <a:lumOff val="40000"/>
                </a:schemeClr>
              </a:gs>
              <a:gs pos="100000">
                <a:schemeClr val="accent2"/>
              </a:gs>
            </a:gsLst>
            <a:lin ang="5400000" scaled="0"/>
          </a:gradFill>
          <a:ln w="25400" cap="sq">
            <a:noFill/>
            <a:miter/>
          </a:ln>
          <a:effectLst>
            <a:outerShdw blurRad="254000" dist="63500" dir="5400000" algn="t" rotWithShape="0">
              <a:schemeClr val="accent2">
                <a:alpha val="20000"/>
              </a:schemeClr>
            </a:outerShdw>
          </a:effectLst>
        </p:spPr>
        <p:txBody>
          <a:bodyPr vert="horz" wrap="square" lIns="91440" tIns="45720" rIns="91440" bIns="45720" rtlCol="0" anchor="ctr"/>
          <a:lstStyle/>
          <a:p>
            <a:pPr algn="just"/>
            <a:endParaRPr kumimoji="1" lang="zh-CN" altLang="en-US"/>
          </a:p>
        </p:txBody>
      </p:sp>
      <p:sp>
        <p:nvSpPr>
          <p:cNvPr id="7" name="标题 1"/>
          <p:cNvSpPr txBox="1"/>
          <p:nvPr/>
        </p:nvSpPr>
        <p:spPr>
          <a:xfrm>
            <a:off x="696400" y="3451544"/>
            <a:ext cx="5040000" cy="2160000"/>
          </a:xfrm>
          <a:prstGeom prst="roundRect">
            <a:avLst>
              <a:gd name="adj" fmla="val 10000"/>
            </a:avLst>
          </a:prstGeom>
          <a:solidFill>
            <a:schemeClr val="bg1">
              <a:lumMod val="95000"/>
            </a:schemeClr>
          </a:solidFill>
          <a:ln w="25400" cap="sq">
            <a:noFill/>
            <a:miter/>
          </a:ln>
          <a:effectLst/>
        </p:spPr>
        <p:txBody>
          <a:bodyPr vert="horz" wrap="square" lIns="91440" tIns="45720" rIns="91440" bIns="45720" rtlCol="0" anchor="ctr"/>
          <a:lstStyle/>
          <a:p>
            <a:pPr algn="just"/>
            <a:endParaRPr kumimoji="1" lang="zh-CN" altLang="en-US"/>
          </a:p>
        </p:txBody>
      </p:sp>
      <p:sp>
        <p:nvSpPr>
          <p:cNvPr id="8" name="标题 1"/>
          <p:cNvSpPr txBox="1"/>
          <p:nvPr/>
        </p:nvSpPr>
        <p:spPr>
          <a:xfrm>
            <a:off x="660400" y="2084509"/>
            <a:ext cx="5112000" cy="1080000"/>
          </a:xfrm>
          <a:prstGeom prst="roundRect">
            <a:avLst>
              <a:gd name="adj" fmla="val 50000"/>
            </a:avLst>
          </a:prstGeom>
          <a:gradFill>
            <a:gsLst>
              <a:gs pos="0">
                <a:schemeClr val="accent1">
                  <a:lumMod val="60000"/>
                  <a:lumOff val="40000"/>
                </a:schemeClr>
              </a:gs>
              <a:gs pos="100000">
                <a:schemeClr val="accent1"/>
              </a:gs>
            </a:gsLst>
            <a:lin ang="5400000" scaled="0"/>
          </a:gradFill>
          <a:ln w="25400" cap="sq">
            <a:noFill/>
            <a:miter/>
          </a:ln>
          <a:effectLst>
            <a:outerShdw blurRad="254000" dist="63500" dir="5400000" algn="t" rotWithShape="0">
              <a:schemeClr val="accent1">
                <a:alpha val="20000"/>
              </a:schemeClr>
            </a:outerShdw>
          </a:effectLst>
        </p:spPr>
        <p:txBody>
          <a:bodyPr vert="horz" wrap="square" lIns="91440" tIns="45720" rIns="91440" bIns="45720" rtlCol="0" anchor="ctr"/>
          <a:lstStyle/>
          <a:p>
            <a:pPr algn="just"/>
            <a:endParaRPr kumimoji="1" lang="zh-CN" altLang="en-US"/>
          </a:p>
        </p:txBody>
      </p:sp>
      <p:sp>
        <p:nvSpPr>
          <p:cNvPr id="9" name="标题 1"/>
          <p:cNvSpPr txBox="1"/>
          <p:nvPr/>
        </p:nvSpPr>
        <p:spPr>
          <a:xfrm>
            <a:off x="912400" y="3681247"/>
            <a:ext cx="4608000" cy="1589253"/>
          </a:xfrm>
          <a:prstGeom prst="rect">
            <a:avLst/>
          </a:prstGeom>
          <a:noFill/>
          <a:ln>
            <a:noFill/>
          </a:ln>
        </p:spPr>
        <p:txBody>
          <a:bodyPr vert="horz" wrap="square" lIns="0" tIns="0" rIns="0" bIns="0" rtlCol="0" anchor="t"/>
          <a:lstStyle/>
          <a:p>
            <a:pPr algn="l"/>
            <a:r>
              <a:rPr kumimoji="1" lang="en-US" altLang="zh-CN" sz="1400">
                <a:ln w="12700">
                  <a:noFill/>
                </a:ln>
                <a:solidFill>
                  <a:srgbClr val="262626">
                    <a:alpha val="100000"/>
                  </a:srgbClr>
                </a:solidFill>
                <a:latin typeface="Poppins"/>
                <a:ea typeface="Poppins"/>
                <a:cs typeface="Poppins"/>
              </a:rPr>
              <a:t>Technical skills are crucial for lower management as they empower managers to effectively guide their teams, resolve issues, and ensure tasks are performed efficiently using specific tools and methods.</a:t>
            </a:r>
            <a:endParaRPr kumimoji="1" lang="zh-CN" altLang="en-US"/>
          </a:p>
        </p:txBody>
      </p:sp>
      <p:sp>
        <p:nvSpPr>
          <p:cNvPr id="10" name="标题 1"/>
          <p:cNvSpPr txBox="1"/>
          <p:nvPr/>
        </p:nvSpPr>
        <p:spPr>
          <a:xfrm>
            <a:off x="1056400" y="2228510"/>
            <a:ext cx="4320000" cy="792000"/>
          </a:xfrm>
          <a:prstGeom prst="rect">
            <a:avLst/>
          </a:prstGeom>
          <a:noFill/>
          <a:ln w="12700" cap="sq">
            <a:noFill/>
            <a:miter/>
          </a:ln>
        </p:spPr>
        <p:txBody>
          <a:bodyPr vert="horz" wrap="square" lIns="0" tIns="0" rIns="0" bIns="0" rtlCol="0" anchor="ctr"/>
          <a:lstStyle/>
          <a:p>
            <a:pPr algn="ctr"/>
            <a:r>
              <a:rPr kumimoji="1" lang="en-US" altLang="zh-CN" sz="1600">
                <a:ln w="12700">
                  <a:noFill/>
                </a:ln>
                <a:solidFill>
                  <a:srgbClr val="FFFFFF">
                    <a:alpha val="100000"/>
                  </a:srgbClr>
                </a:solidFill>
                <a:latin typeface="poppins-bold"/>
                <a:ea typeface="poppins-bold"/>
                <a:cs typeface="poppins-bold"/>
              </a:rPr>
              <a:t>Importance in Lower Management</a:t>
            </a:r>
            <a:endParaRPr kumimoji="1" lang="zh-CN" altLang="en-US"/>
          </a:p>
        </p:txBody>
      </p:sp>
      <p:sp>
        <p:nvSpPr>
          <p:cNvPr id="11" name="标题 1"/>
          <p:cNvSpPr txBox="1"/>
          <p:nvPr/>
        </p:nvSpPr>
        <p:spPr>
          <a:xfrm>
            <a:off x="6658901" y="3681247"/>
            <a:ext cx="4608000" cy="1592400"/>
          </a:xfrm>
          <a:prstGeom prst="rect">
            <a:avLst/>
          </a:prstGeom>
          <a:noFill/>
          <a:ln>
            <a:noFill/>
          </a:ln>
        </p:spPr>
        <p:txBody>
          <a:bodyPr vert="horz" wrap="square" lIns="0" tIns="0" rIns="0" bIns="0" rtlCol="0" anchor="t"/>
          <a:lstStyle/>
          <a:p>
            <a:pPr algn="l"/>
            <a:r>
              <a:rPr kumimoji="1" lang="en-US" altLang="zh-CN" sz="1400">
                <a:ln w="12700">
                  <a:noFill/>
                </a:ln>
                <a:solidFill>
                  <a:srgbClr val="262626">
                    <a:alpha val="100000"/>
                  </a:srgbClr>
                </a:solidFill>
                <a:latin typeface="Poppins"/>
                <a:ea typeface="Poppins"/>
                <a:cs typeface="Poppins"/>
              </a:rPr>
              <a:t>Examples of technical skills include proficiency in software applications, data analysis, programming, machinery operation, and understanding industry- specific technologies, all of which enhance task performance and decision- making.</a:t>
            </a:r>
            <a:endParaRPr kumimoji="1" lang="zh-CN" altLang="en-US"/>
          </a:p>
        </p:txBody>
      </p:sp>
      <p:sp>
        <p:nvSpPr>
          <p:cNvPr id="12" name="标题 1"/>
          <p:cNvSpPr txBox="1"/>
          <p:nvPr/>
        </p:nvSpPr>
        <p:spPr>
          <a:xfrm>
            <a:off x="6802899" y="2228510"/>
            <a:ext cx="4320000" cy="792000"/>
          </a:xfrm>
          <a:prstGeom prst="rect">
            <a:avLst/>
          </a:prstGeom>
          <a:noFill/>
          <a:ln w="12700" cap="sq">
            <a:noFill/>
            <a:miter/>
          </a:ln>
        </p:spPr>
        <p:txBody>
          <a:bodyPr vert="horz" wrap="square" lIns="0" tIns="0" rIns="0" bIns="0" rtlCol="0" anchor="ctr"/>
          <a:lstStyle/>
          <a:p>
            <a:pPr algn="ctr"/>
            <a:r>
              <a:rPr kumimoji="1" lang="en-US" altLang="zh-CN" sz="1600">
                <a:ln w="12700">
                  <a:noFill/>
                </a:ln>
                <a:solidFill>
                  <a:srgbClr val="FFFFFF">
                    <a:alpha val="100000"/>
                  </a:srgbClr>
                </a:solidFill>
                <a:latin typeface="poppins-bold"/>
                <a:ea typeface="poppins-bold"/>
                <a:cs typeface="poppins-bold"/>
              </a:rPr>
              <a:t>Examples of Technical Skills</a:t>
            </a:r>
            <a:endParaRPr kumimoji="1" lang="zh-CN" altLang="en-US"/>
          </a:p>
        </p:txBody>
      </p:sp>
      <p:sp>
        <p:nvSpPr>
          <p:cNvPr id="13" name="标题 1"/>
          <p:cNvSpPr txBox="1"/>
          <p:nvPr/>
        </p:nvSpPr>
        <p:spPr>
          <a:xfrm>
            <a:off x="810592" y="263750"/>
            <a:ext cx="10878487" cy="432000"/>
          </a:xfrm>
          <a:prstGeom prst="rect">
            <a:avLst/>
          </a:prstGeom>
          <a:noFill/>
          <a:ln>
            <a:noFill/>
          </a:ln>
        </p:spPr>
        <p:txBody>
          <a:bodyPr vert="horz" wrap="square" lIns="0" tIns="0" rIns="0" bIns="0" rtlCol="0" anchor="ctr"/>
          <a:lstStyle/>
          <a:p>
            <a:pPr algn="l"/>
            <a:r>
              <a:rPr kumimoji="1" lang="en-US" altLang="zh-CN" sz="3200">
                <a:ln w="12700">
                  <a:noFill/>
                </a:ln>
                <a:solidFill>
                  <a:srgbClr val="000000">
                    <a:alpha val="100000"/>
                  </a:srgbClr>
                </a:solidFill>
                <a:latin typeface="poppins-bold"/>
                <a:ea typeface="poppins-bold"/>
                <a:cs typeface="poppins-bold"/>
              </a:rPr>
              <a:t>Technical Skills</a:t>
            </a:r>
            <a:endParaRPr kumimoji="1" lang="zh-CN" altLang="en-US"/>
          </a:p>
        </p:txBody>
      </p:sp>
      <p:sp>
        <p:nvSpPr>
          <p:cNvPr id="14" name="标题 1"/>
          <p:cNvSpPr txBox="1"/>
          <p:nvPr/>
        </p:nvSpPr>
        <p:spPr>
          <a:xfrm>
            <a:off x="327659" y="324821"/>
            <a:ext cx="159713" cy="159713"/>
          </a:xfrm>
          <a:prstGeom prst="rect">
            <a:avLst/>
          </a:prstGeom>
          <a:noFill/>
          <a:ln w="12700" cap="sq">
            <a:solidFill>
              <a:schemeClr val="bg1">
                <a:lumMod val="65000"/>
              </a:schemeClr>
            </a:solidFill>
            <a:miter/>
          </a:ln>
        </p:spPr>
        <p:txBody>
          <a:bodyPr vert="horz" wrap="square" lIns="91440" tIns="45720" rIns="91440" bIns="45720" rtlCol="0" anchor="ctr"/>
          <a:lstStyle/>
          <a:p>
            <a:pPr algn="ctr"/>
            <a:endParaRPr kumimoji="1" lang="zh-CN" altLang="en-US"/>
          </a:p>
        </p:txBody>
      </p:sp>
      <p:sp>
        <p:nvSpPr>
          <p:cNvPr id="15" name="标题 1"/>
          <p:cNvSpPr txBox="1"/>
          <p:nvPr/>
        </p:nvSpPr>
        <p:spPr>
          <a:xfrm>
            <a:off x="382730" y="379892"/>
            <a:ext cx="255445" cy="255445"/>
          </a:xfrm>
          <a:prstGeom prst="rect">
            <a:avLst/>
          </a:prstGeom>
          <a:solidFill>
            <a:schemeClr val="tx1">
              <a:lumMod val="75000"/>
              <a:lumOff val="25000"/>
            </a:schemeClr>
          </a:solidFill>
          <a:ln w="12700" cap="sq">
            <a:noFill/>
            <a:miter/>
          </a:ln>
        </p:spPr>
        <p:txBody>
          <a:bodyPr vert="horz" wrap="square" lIns="91440" tIns="45720" rIns="91440" bIns="45720" rtlCol="0" anchor="ctr"/>
          <a:lstStyle/>
          <a:p>
            <a:pPr algn="ctr"/>
            <a:endParaRPr kumimoji="1" lang="zh-CN"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p:cNvSpPr txBox="1"/>
          <p:nvPr/>
        </p:nvSpPr>
        <p:spPr>
          <a:xfrm>
            <a:off x="0" y="1"/>
            <a:ext cx="12192000" cy="6858000"/>
          </a:xfrm>
          <a:prstGeom prst="rect">
            <a:avLst/>
          </a:prstGeom>
          <a:solidFill>
            <a:schemeClr val="bg1"/>
          </a:solidFill>
          <a:ln w="12700" cap="sq">
            <a:noFill/>
            <a:miter/>
          </a:ln>
        </p:spPr>
        <p:txBody>
          <a:bodyPr vert="horz" wrap="square" lIns="91440" tIns="45720" rIns="91440" bIns="45720" rtlCol="0" anchor="ctr"/>
          <a:lstStyle/>
          <a:p>
            <a:pPr algn="ctr"/>
            <a:endParaRPr kumimoji="1" lang="zh-CN" altLang="en-US"/>
          </a:p>
        </p:txBody>
      </p:sp>
      <p:sp>
        <p:nvSpPr>
          <p:cNvPr id="3" name="标题 1"/>
          <p:cNvSpPr txBox="1"/>
          <p:nvPr/>
        </p:nvSpPr>
        <p:spPr>
          <a:xfrm>
            <a:off x="6672260" y="2317256"/>
            <a:ext cx="3632859" cy="3027382"/>
          </a:xfrm>
          <a:prstGeom prst="snip1Rect">
            <a:avLst>
              <a:gd name="adj" fmla="val 26607"/>
            </a:avLst>
          </a:prstGeom>
          <a:solidFill>
            <a:schemeClr val="bg1"/>
          </a:solidFill>
          <a:ln w="19050" cap="sq">
            <a:solidFill>
              <a:schemeClr val="tx1"/>
            </a:solidFill>
            <a:miter/>
          </a:ln>
        </p:spPr>
        <p:txBody>
          <a:bodyPr vert="horz" wrap="square" lIns="91440" tIns="45720" rIns="91440" bIns="45720" rtlCol="0" anchor="ctr"/>
          <a:lstStyle/>
          <a:p>
            <a:pPr algn="ctr"/>
            <a:endParaRPr kumimoji="1" lang="zh-CN" altLang="en-US"/>
          </a:p>
        </p:txBody>
      </p:sp>
      <p:sp>
        <p:nvSpPr>
          <p:cNvPr id="4" name="标题 1"/>
          <p:cNvSpPr txBox="1"/>
          <p:nvPr/>
        </p:nvSpPr>
        <p:spPr>
          <a:xfrm>
            <a:off x="6934200" y="2540254"/>
            <a:ext cx="466992" cy="432000"/>
          </a:xfrm>
          <a:custGeom>
            <a:avLst/>
            <a:gdLst>
              <a:gd name="connsiteX0" fmla="*/ 56258 w 778320"/>
              <a:gd name="connsiteY0" fmla="*/ 333700 h 720001"/>
              <a:gd name="connsiteX1" fmla="*/ 56258 w 778320"/>
              <a:gd name="connsiteY1" fmla="*/ 627457 h 720001"/>
              <a:gd name="connsiteX2" fmla="*/ 66946 w 778320"/>
              <a:gd name="connsiteY2" fmla="*/ 653054 h 720001"/>
              <a:gd name="connsiteX3" fmla="*/ 92544 w 778320"/>
              <a:gd name="connsiteY3" fmla="*/ 663743 h 720001"/>
              <a:gd name="connsiteX4" fmla="*/ 685683 w 778320"/>
              <a:gd name="connsiteY4" fmla="*/ 663743 h 720001"/>
              <a:gd name="connsiteX5" fmla="*/ 711281 w 778320"/>
              <a:gd name="connsiteY5" fmla="*/ 653054 h 720001"/>
              <a:gd name="connsiteX6" fmla="*/ 721969 w 778320"/>
              <a:gd name="connsiteY6" fmla="*/ 627457 h 720001"/>
              <a:gd name="connsiteX7" fmla="*/ 721969 w 778320"/>
              <a:gd name="connsiteY7" fmla="*/ 333700 h 720001"/>
              <a:gd name="connsiteX8" fmla="*/ 92544 w 778320"/>
              <a:gd name="connsiteY8" fmla="*/ 142049 h 720001"/>
              <a:gd name="connsiteX9" fmla="*/ 56258 w 778320"/>
              <a:gd name="connsiteY9" fmla="*/ 178336 h 720001"/>
              <a:gd name="connsiteX10" fmla="*/ 56258 w 778320"/>
              <a:gd name="connsiteY10" fmla="*/ 277443 h 720001"/>
              <a:gd name="connsiteX11" fmla="*/ 721969 w 778320"/>
              <a:gd name="connsiteY11" fmla="*/ 277443 h 720001"/>
              <a:gd name="connsiteX12" fmla="*/ 721969 w 778320"/>
              <a:gd name="connsiteY12" fmla="*/ 178336 h 720001"/>
              <a:gd name="connsiteX13" fmla="*/ 685683 w 778320"/>
              <a:gd name="connsiteY13" fmla="*/ 142049 h 720001"/>
              <a:gd name="connsiteX14" fmla="*/ 561355 w 778320"/>
              <a:gd name="connsiteY14" fmla="*/ 142049 h 720001"/>
              <a:gd name="connsiteX15" fmla="*/ 561355 w 778320"/>
              <a:gd name="connsiteY15" fmla="*/ 201026 h 720001"/>
              <a:gd name="connsiteX16" fmla="*/ 533226 w 778320"/>
              <a:gd name="connsiteY16" fmla="*/ 229249 h 720001"/>
              <a:gd name="connsiteX17" fmla="*/ 505097 w 778320"/>
              <a:gd name="connsiteY17" fmla="*/ 201120 h 720001"/>
              <a:gd name="connsiteX18" fmla="*/ 505097 w 778320"/>
              <a:gd name="connsiteY18" fmla="*/ 142049 h 720001"/>
              <a:gd name="connsiteX19" fmla="*/ 273129 w 778320"/>
              <a:gd name="connsiteY19" fmla="*/ 142049 h 720001"/>
              <a:gd name="connsiteX20" fmla="*/ 273129 w 778320"/>
              <a:gd name="connsiteY20" fmla="*/ 201026 h 720001"/>
              <a:gd name="connsiteX21" fmla="*/ 245001 w 778320"/>
              <a:gd name="connsiteY21" fmla="*/ 229249 h 720001"/>
              <a:gd name="connsiteX22" fmla="*/ 216872 w 778320"/>
              <a:gd name="connsiteY22" fmla="*/ 201120 h 720001"/>
              <a:gd name="connsiteX23" fmla="*/ 216872 w 778320"/>
              <a:gd name="connsiteY23" fmla="*/ 142049 h 720001"/>
              <a:gd name="connsiteX24" fmla="*/ 245001 w 778320"/>
              <a:gd name="connsiteY24" fmla="*/ 0 h 720001"/>
              <a:gd name="connsiteX25" fmla="*/ 273129 w 778320"/>
              <a:gd name="connsiteY25" fmla="*/ 28129 h 720001"/>
              <a:gd name="connsiteX26" fmla="*/ 273129 w 778320"/>
              <a:gd name="connsiteY26" fmla="*/ 85792 h 720001"/>
              <a:gd name="connsiteX27" fmla="*/ 505097 w 778320"/>
              <a:gd name="connsiteY27" fmla="*/ 85792 h 720001"/>
              <a:gd name="connsiteX28" fmla="*/ 505097 w 778320"/>
              <a:gd name="connsiteY28" fmla="*/ 28129 h 720001"/>
              <a:gd name="connsiteX29" fmla="*/ 533226 w 778320"/>
              <a:gd name="connsiteY29" fmla="*/ 0 h 720001"/>
              <a:gd name="connsiteX30" fmla="*/ 561355 w 778320"/>
              <a:gd name="connsiteY30" fmla="*/ 28129 h 720001"/>
              <a:gd name="connsiteX31" fmla="*/ 561355 w 778320"/>
              <a:gd name="connsiteY31" fmla="*/ 85792 h 720001"/>
              <a:gd name="connsiteX32" fmla="*/ 685683 w 778320"/>
              <a:gd name="connsiteY32" fmla="*/ 85792 h 720001"/>
              <a:gd name="connsiteX33" fmla="*/ 778320 w 778320"/>
              <a:gd name="connsiteY33" fmla="*/ 178336 h 720001"/>
              <a:gd name="connsiteX34" fmla="*/ 778320 w 778320"/>
              <a:gd name="connsiteY34" fmla="*/ 627457 h 720001"/>
              <a:gd name="connsiteX35" fmla="*/ 685777 w 778320"/>
              <a:gd name="connsiteY35" fmla="*/ 720001 h 720001"/>
              <a:gd name="connsiteX36" fmla="*/ 92544 w 778320"/>
              <a:gd name="connsiteY36" fmla="*/ 720001 h 720001"/>
              <a:gd name="connsiteX37" fmla="*/ 0 w 778320"/>
              <a:gd name="connsiteY37" fmla="*/ 627457 h 720001"/>
              <a:gd name="connsiteX38" fmla="*/ 0 w 778320"/>
              <a:gd name="connsiteY38" fmla="*/ 333700 h 720001"/>
              <a:gd name="connsiteX39" fmla="*/ 0 w 778320"/>
              <a:gd name="connsiteY39" fmla="*/ 277443 h 720001"/>
              <a:gd name="connsiteX40" fmla="*/ 0 w 778320"/>
              <a:gd name="connsiteY40" fmla="*/ 178336 h 720001"/>
              <a:gd name="connsiteX41" fmla="*/ 92544 w 778320"/>
              <a:gd name="connsiteY41" fmla="*/ 85792 h 720001"/>
              <a:gd name="connsiteX42" fmla="*/ 216872 w 778320"/>
              <a:gd name="connsiteY42" fmla="*/ 85792 h 720001"/>
              <a:gd name="connsiteX43" fmla="*/ 216872 w 778320"/>
              <a:gd name="connsiteY43" fmla="*/ 28129 h 720001"/>
              <a:gd name="connsiteX44" fmla="*/ 245001 w 778320"/>
              <a:gd name="connsiteY44" fmla="*/ 0 h 720001"/>
            </a:gdLst>
            <a:ahLst/>
            <a:cxnLst/>
            <a:rect l="l" t="t" r="r" b="b"/>
            <a:pathLst>
              <a:path w="778320" h="720001">
                <a:moveTo>
                  <a:pt x="56258" y="333700"/>
                </a:moveTo>
                <a:lnTo>
                  <a:pt x="56258" y="627457"/>
                </a:lnTo>
                <a:cubicBezTo>
                  <a:pt x="56258" y="637115"/>
                  <a:pt x="60008" y="646116"/>
                  <a:pt x="66946" y="653054"/>
                </a:cubicBezTo>
                <a:cubicBezTo>
                  <a:pt x="73885" y="659899"/>
                  <a:pt x="82980" y="663743"/>
                  <a:pt x="92544" y="663743"/>
                </a:cubicBezTo>
                <a:lnTo>
                  <a:pt x="685683" y="663743"/>
                </a:lnTo>
                <a:cubicBezTo>
                  <a:pt x="695341" y="663743"/>
                  <a:pt x="704342" y="659993"/>
                  <a:pt x="711281" y="653054"/>
                </a:cubicBezTo>
                <a:cubicBezTo>
                  <a:pt x="718125" y="646116"/>
                  <a:pt x="721969" y="637021"/>
                  <a:pt x="721969" y="627457"/>
                </a:cubicBezTo>
                <a:lnTo>
                  <a:pt x="721969" y="333700"/>
                </a:lnTo>
                <a:close/>
                <a:moveTo>
                  <a:pt x="92544" y="142049"/>
                </a:moveTo>
                <a:cubicBezTo>
                  <a:pt x="72478" y="142049"/>
                  <a:pt x="56258" y="158364"/>
                  <a:pt x="56258" y="178336"/>
                </a:cubicBezTo>
                <a:lnTo>
                  <a:pt x="56258" y="277443"/>
                </a:lnTo>
                <a:lnTo>
                  <a:pt x="721969" y="277443"/>
                </a:lnTo>
                <a:lnTo>
                  <a:pt x="721969" y="178336"/>
                </a:lnTo>
                <a:cubicBezTo>
                  <a:pt x="721969" y="158270"/>
                  <a:pt x="705655" y="142049"/>
                  <a:pt x="685683" y="142049"/>
                </a:cubicBezTo>
                <a:lnTo>
                  <a:pt x="561355" y="142049"/>
                </a:lnTo>
                <a:lnTo>
                  <a:pt x="561355" y="201026"/>
                </a:lnTo>
                <a:cubicBezTo>
                  <a:pt x="561355" y="216591"/>
                  <a:pt x="548790" y="229249"/>
                  <a:pt x="533226" y="229249"/>
                </a:cubicBezTo>
                <a:cubicBezTo>
                  <a:pt x="517661" y="229249"/>
                  <a:pt x="505097" y="216685"/>
                  <a:pt x="505097" y="201120"/>
                </a:cubicBezTo>
                <a:lnTo>
                  <a:pt x="505097" y="142049"/>
                </a:lnTo>
                <a:lnTo>
                  <a:pt x="273129" y="142049"/>
                </a:lnTo>
                <a:lnTo>
                  <a:pt x="273129" y="201026"/>
                </a:lnTo>
                <a:cubicBezTo>
                  <a:pt x="273129" y="216591"/>
                  <a:pt x="260565" y="229249"/>
                  <a:pt x="245001" y="229249"/>
                </a:cubicBezTo>
                <a:cubicBezTo>
                  <a:pt x="229436" y="229249"/>
                  <a:pt x="216872" y="216685"/>
                  <a:pt x="216872" y="201120"/>
                </a:cubicBezTo>
                <a:lnTo>
                  <a:pt x="216872" y="142049"/>
                </a:lnTo>
                <a:close/>
                <a:moveTo>
                  <a:pt x="245001" y="0"/>
                </a:moveTo>
                <a:cubicBezTo>
                  <a:pt x="260565" y="0"/>
                  <a:pt x="273129" y="12564"/>
                  <a:pt x="273129" y="28129"/>
                </a:cubicBezTo>
                <a:lnTo>
                  <a:pt x="273129" y="85792"/>
                </a:lnTo>
                <a:lnTo>
                  <a:pt x="505097" y="85792"/>
                </a:lnTo>
                <a:lnTo>
                  <a:pt x="505097" y="28129"/>
                </a:lnTo>
                <a:cubicBezTo>
                  <a:pt x="505097" y="12564"/>
                  <a:pt x="517661" y="0"/>
                  <a:pt x="533226" y="0"/>
                </a:cubicBezTo>
                <a:cubicBezTo>
                  <a:pt x="548790" y="0"/>
                  <a:pt x="561355" y="12564"/>
                  <a:pt x="561355" y="28129"/>
                </a:cubicBezTo>
                <a:lnTo>
                  <a:pt x="561355" y="85792"/>
                </a:lnTo>
                <a:lnTo>
                  <a:pt x="685683" y="85792"/>
                </a:lnTo>
                <a:cubicBezTo>
                  <a:pt x="736784" y="85792"/>
                  <a:pt x="778227" y="127235"/>
                  <a:pt x="778320" y="178336"/>
                </a:cubicBezTo>
                <a:lnTo>
                  <a:pt x="778320" y="627457"/>
                </a:lnTo>
                <a:cubicBezTo>
                  <a:pt x="778320" y="678370"/>
                  <a:pt x="736690" y="720001"/>
                  <a:pt x="685777" y="720001"/>
                </a:cubicBezTo>
                <a:lnTo>
                  <a:pt x="92544" y="720001"/>
                </a:lnTo>
                <a:cubicBezTo>
                  <a:pt x="41631" y="720001"/>
                  <a:pt x="0" y="678370"/>
                  <a:pt x="0" y="627457"/>
                </a:cubicBezTo>
                <a:lnTo>
                  <a:pt x="0" y="333700"/>
                </a:lnTo>
                <a:lnTo>
                  <a:pt x="0" y="277443"/>
                </a:lnTo>
                <a:lnTo>
                  <a:pt x="0" y="178336"/>
                </a:lnTo>
                <a:cubicBezTo>
                  <a:pt x="0" y="127235"/>
                  <a:pt x="41443" y="85792"/>
                  <a:pt x="92544" y="85792"/>
                </a:cubicBezTo>
                <a:lnTo>
                  <a:pt x="216872" y="85792"/>
                </a:lnTo>
                <a:lnTo>
                  <a:pt x="216872" y="28129"/>
                </a:lnTo>
                <a:cubicBezTo>
                  <a:pt x="216872" y="12564"/>
                  <a:pt x="229436" y="0"/>
                  <a:pt x="245001" y="0"/>
                </a:cubicBezTo>
                <a:close/>
              </a:path>
            </a:pathLst>
          </a:custGeom>
          <a:solidFill>
            <a:schemeClr val="accent1"/>
          </a:solidFill>
          <a:ln w="12700" cap="sq">
            <a:noFill/>
            <a:miter/>
          </a:ln>
        </p:spPr>
        <p:txBody>
          <a:bodyPr vert="horz" wrap="square" lIns="45719" tIns="45720" rIns="45719" bIns="45720" rtlCol="0" anchor="ctr"/>
          <a:lstStyle/>
          <a:p>
            <a:pPr algn="ctr"/>
            <a:endParaRPr kumimoji="1" lang="zh-CN" altLang="en-US"/>
          </a:p>
        </p:txBody>
      </p:sp>
      <p:sp>
        <p:nvSpPr>
          <p:cNvPr id="5" name="标题 1"/>
          <p:cNvSpPr txBox="1"/>
          <p:nvPr/>
        </p:nvSpPr>
        <p:spPr>
          <a:xfrm>
            <a:off x="1874182" y="2317256"/>
            <a:ext cx="3632859" cy="3027382"/>
          </a:xfrm>
          <a:prstGeom prst="snip1Rect">
            <a:avLst>
              <a:gd name="adj" fmla="val 26607"/>
            </a:avLst>
          </a:prstGeom>
          <a:solidFill>
            <a:schemeClr val="accent1"/>
          </a:solidFill>
          <a:ln w="19050" cap="sq">
            <a:noFill/>
            <a:miter/>
          </a:ln>
        </p:spPr>
        <p:txBody>
          <a:bodyPr vert="horz" wrap="square" lIns="91440" tIns="45720" rIns="91440" bIns="45720" rtlCol="0" anchor="ctr"/>
          <a:lstStyle/>
          <a:p>
            <a:pPr algn="ctr"/>
            <a:endParaRPr kumimoji="1" lang="zh-CN" altLang="en-US"/>
          </a:p>
        </p:txBody>
      </p:sp>
      <p:sp>
        <p:nvSpPr>
          <p:cNvPr id="6" name="标题 1"/>
          <p:cNvSpPr txBox="1"/>
          <p:nvPr/>
        </p:nvSpPr>
        <p:spPr>
          <a:xfrm>
            <a:off x="2209800" y="2540254"/>
            <a:ext cx="432000" cy="432000"/>
          </a:xfrm>
          <a:custGeom>
            <a:avLst/>
            <a:gdLst>
              <a:gd name="connsiteX0" fmla="*/ 438553 w 720000"/>
              <a:gd name="connsiteY0" fmla="*/ 189601 h 720000"/>
              <a:gd name="connsiteX1" fmla="*/ 373556 w 720000"/>
              <a:gd name="connsiteY1" fmla="*/ 216451 h 720000"/>
              <a:gd name="connsiteX2" fmla="*/ 232180 w 720000"/>
              <a:gd name="connsiteY2" fmla="*/ 357827 h 720000"/>
              <a:gd name="connsiteX3" fmla="*/ 191861 w 720000"/>
              <a:gd name="connsiteY3" fmla="*/ 528226 h 720000"/>
              <a:gd name="connsiteX4" fmla="*/ 362260 w 720000"/>
              <a:gd name="connsiteY4" fmla="*/ 487907 h 720000"/>
              <a:gd name="connsiteX5" fmla="*/ 503636 w 720000"/>
              <a:gd name="connsiteY5" fmla="*/ 346444 h 720000"/>
              <a:gd name="connsiteX6" fmla="*/ 503636 w 720000"/>
              <a:gd name="connsiteY6" fmla="*/ 216365 h 720000"/>
              <a:gd name="connsiteX7" fmla="*/ 438553 w 720000"/>
              <a:gd name="connsiteY7" fmla="*/ 189601 h 720000"/>
              <a:gd name="connsiteX8" fmla="*/ 438553 w 720000"/>
              <a:gd name="connsiteY8" fmla="*/ 141636 h 720000"/>
              <a:gd name="connsiteX9" fmla="*/ 537524 w 720000"/>
              <a:gd name="connsiteY9" fmla="*/ 182476 h 720000"/>
              <a:gd name="connsiteX10" fmla="*/ 537524 w 720000"/>
              <a:gd name="connsiteY10" fmla="*/ 380420 h 720000"/>
              <a:gd name="connsiteX11" fmla="*/ 396149 w 720000"/>
              <a:gd name="connsiteY11" fmla="*/ 521796 h 720000"/>
              <a:gd name="connsiteX12" fmla="*/ 141637 w 720000"/>
              <a:gd name="connsiteY12" fmla="*/ 578364 h 720000"/>
              <a:gd name="connsiteX13" fmla="*/ 198205 w 720000"/>
              <a:gd name="connsiteY13" fmla="*/ 323852 h 720000"/>
              <a:gd name="connsiteX14" fmla="*/ 339581 w 720000"/>
              <a:gd name="connsiteY14" fmla="*/ 182476 h 720000"/>
              <a:gd name="connsiteX15" fmla="*/ 438553 w 720000"/>
              <a:gd name="connsiteY15" fmla="*/ 141636 h 720000"/>
              <a:gd name="connsiteX16" fmla="*/ 120000 w 720000"/>
              <a:gd name="connsiteY16" fmla="*/ 47965 h 720000"/>
              <a:gd name="connsiteX17" fmla="*/ 47965 w 720000"/>
              <a:gd name="connsiteY17" fmla="*/ 120000 h 720000"/>
              <a:gd name="connsiteX18" fmla="*/ 47965 w 720000"/>
              <a:gd name="connsiteY18" fmla="*/ 600000 h 720000"/>
              <a:gd name="connsiteX19" fmla="*/ 120000 w 720000"/>
              <a:gd name="connsiteY19" fmla="*/ 672035 h 720000"/>
              <a:gd name="connsiteX20" fmla="*/ 600000 w 720000"/>
              <a:gd name="connsiteY20" fmla="*/ 672035 h 720000"/>
              <a:gd name="connsiteX21" fmla="*/ 672035 w 720000"/>
              <a:gd name="connsiteY21" fmla="*/ 600000 h 720000"/>
              <a:gd name="connsiteX22" fmla="*/ 672035 w 720000"/>
              <a:gd name="connsiteY22" fmla="*/ 120000 h 720000"/>
              <a:gd name="connsiteX23" fmla="*/ 600000 w 720000"/>
              <a:gd name="connsiteY23" fmla="*/ 47965 h 720000"/>
              <a:gd name="connsiteX24" fmla="*/ 120000 w 720000"/>
              <a:gd name="connsiteY24" fmla="*/ 0 h 720000"/>
              <a:gd name="connsiteX25" fmla="*/ 600000 w 720000"/>
              <a:gd name="connsiteY25" fmla="*/ 0 h 720000"/>
              <a:gd name="connsiteX26" fmla="*/ 720000 w 720000"/>
              <a:gd name="connsiteY26" fmla="*/ 120000 h 720000"/>
              <a:gd name="connsiteX27" fmla="*/ 720000 w 720000"/>
              <a:gd name="connsiteY27" fmla="*/ 600000 h 720000"/>
              <a:gd name="connsiteX28" fmla="*/ 600000 w 720000"/>
              <a:gd name="connsiteY28" fmla="*/ 720000 h 720000"/>
              <a:gd name="connsiteX29" fmla="*/ 120000 w 720000"/>
              <a:gd name="connsiteY29" fmla="*/ 720000 h 720000"/>
              <a:gd name="connsiteX30" fmla="*/ 0 w 720000"/>
              <a:gd name="connsiteY30" fmla="*/ 600000 h 720000"/>
              <a:gd name="connsiteX31" fmla="*/ 0 w 720000"/>
              <a:gd name="connsiteY31" fmla="*/ 120000 h 720000"/>
              <a:gd name="connsiteX32" fmla="*/ 120000 w 720000"/>
              <a:gd name="connsiteY32" fmla="*/ 0 h 720000"/>
            </a:gdLst>
            <a:ahLst/>
            <a:cxnLst/>
            <a:rect l="l" t="t" r="r" b="b"/>
            <a:pathLst>
              <a:path w="720000" h="720000">
                <a:moveTo>
                  <a:pt x="438553" y="189601"/>
                </a:moveTo>
                <a:cubicBezTo>
                  <a:pt x="413875" y="189601"/>
                  <a:pt x="390761" y="199073"/>
                  <a:pt x="373556" y="216451"/>
                </a:cubicBezTo>
                <a:lnTo>
                  <a:pt x="232180" y="357827"/>
                </a:lnTo>
                <a:cubicBezTo>
                  <a:pt x="212456" y="377465"/>
                  <a:pt x="197336" y="453584"/>
                  <a:pt x="191861" y="528226"/>
                </a:cubicBezTo>
                <a:cubicBezTo>
                  <a:pt x="266503" y="522665"/>
                  <a:pt x="342622" y="507545"/>
                  <a:pt x="362260" y="487907"/>
                </a:cubicBezTo>
                <a:lnTo>
                  <a:pt x="503636" y="346444"/>
                </a:lnTo>
                <a:cubicBezTo>
                  <a:pt x="539523" y="310557"/>
                  <a:pt x="539523" y="252252"/>
                  <a:pt x="503636" y="216365"/>
                </a:cubicBezTo>
                <a:cubicBezTo>
                  <a:pt x="486344" y="199073"/>
                  <a:pt x="463230" y="189601"/>
                  <a:pt x="438553" y="189601"/>
                </a:cubicBezTo>
                <a:close/>
                <a:moveTo>
                  <a:pt x="438553" y="141636"/>
                </a:moveTo>
                <a:cubicBezTo>
                  <a:pt x="474440" y="141636"/>
                  <a:pt x="510327" y="155191"/>
                  <a:pt x="537524" y="182476"/>
                </a:cubicBezTo>
                <a:cubicBezTo>
                  <a:pt x="592007" y="236872"/>
                  <a:pt x="592007" y="325938"/>
                  <a:pt x="537524" y="380420"/>
                </a:cubicBezTo>
                <a:lnTo>
                  <a:pt x="396149" y="521796"/>
                </a:lnTo>
                <a:cubicBezTo>
                  <a:pt x="341753" y="576278"/>
                  <a:pt x="141637" y="578364"/>
                  <a:pt x="141637" y="578364"/>
                </a:cubicBezTo>
                <a:cubicBezTo>
                  <a:pt x="141637" y="578364"/>
                  <a:pt x="143723" y="378334"/>
                  <a:pt x="198205" y="323852"/>
                </a:cubicBezTo>
                <a:lnTo>
                  <a:pt x="339581" y="182476"/>
                </a:lnTo>
                <a:cubicBezTo>
                  <a:pt x="366778" y="155278"/>
                  <a:pt x="402666" y="141636"/>
                  <a:pt x="438553" y="141636"/>
                </a:cubicBezTo>
                <a:close/>
                <a:moveTo>
                  <a:pt x="120000" y="47965"/>
                </a:moveTo>
                <a:cubicBezTo>
                  <a:pt x="80290" y="47965"/>
                  <a:pt x="47965" y="80290"/>
                  <a:pt x="47965" y="120000"/>
                </a:cubicBezTo>
                <a:lnTo>
                  <a:pt x="47965" y="600000"/>
                </a:lnTo>
                <a:cubicBezTo>
                  <a:pt x="47965" y="639711"/>
                  <a:pt x="80290" y="672035"/>
                  <a:pt x="120000" y="672035"/>
                </a:cubicBezTo>
                <a:lnTo>
                  <a:pt x="600000" y="672035"/>
                </a:lnTo>
                <a:cubicBezTo>
                  <a:pt x="639711" y="672035"/>
                  <a:pt x="672035" y="639711"/>
                  <a:pt x="672035" y="600000"/>
                </a:cubicBezTo>
                <a:lnTo>
                  <a:pt x="672035" y="120000"/>
                </a:lnTo>
                <a:cubicBezTo>
                  <a:pt x="672035" y="80290"/>
                  <a:pt x="639711" y="47965"/>
                  <a:pt x="600000" y="47965"/>
                </a:cubicBezTo>
                <a:close/>
                <a:moveTo>
                  <a:pt x="120000" y="0"/>
                </a:moveTo>
                <a:lnTo>
                  <a:pt x="600000" y="0"/>
                </a:lnTo>
                <a:cubicBezTo>
                  <a:pt x="666040" y="0"/>
                  <a:pt x="720000" y="54048"/>
                  <a:pt x="720000" y="120000"/>
                </a:cubicBezTo>
                <a:lnTo>
                  <a:pt x="720000" y="600000"/>
                </a:lnTo>
                <a:cubicBezTo>
                  <a:pt x="720000" y="666039"/>
                  <a:pt x="666040" y="720000"/>
                  <a:pt x="600000" y="720000"/>
                </a:cubicBezTo>
                <a:lnTo>
                  <a:pt x="120000" y="720000"/>
                </a:lnTo>
                <a:cubicBezTo>
                  <a:pt x="53961" y="720000"/>
                  <a:pt x="0" y="666039"/>
                  <a:pt x="0" y="600000"/>
                </a:cubicBezTo>
                <a:lnTo>
                  <a:pt x="0" y="120000"/>
                </a:lnTo>
                <a:cubicBezTo>
                  <a:pt x="0" y="53961"/>
                  <a:pt x="53961" y="0"/>
                  <a:pt x="120000" y="0"/>
                </a:cubicBezTo>
                <a:close/>
              </a:path>
            </a:pathLst>
          </a:custGeom>
          <a:solidFill>
            <a:srgbClr val="FFFFFF">
              <a:alpha val="100000"/>
            </a:srgbClr>
          </a:solidFill>
          <a:ln w="12700" cap="sq">
            <a:noFill/>
            <a:miter/>
          </a:ln>
        </p:spPr>
        <p:txBody>
          <a:bodyPr vert="horz" wrap="square" lIns="45719" tIns="45720" rIns="45719" bIns="45720" rtlCol="0" anchor="ctr"/>
          <a:lstStyle/>
          <a:p>
            <a:pPr algn="l"/>
            <a:endParaRPr kumimoji="1" lang="zh-CN" altLang="en-US"/>
          </a:p>
        </p:txBody>
      </p:sp>
      <p:sp>
        <p:nvSpPr>
          <p:cNvPr id="7" name="标题 1"/>
          <p:cNvSpPr txBox="1"/>
          <p:nvPr/>
        </p:nvSpPr>
        <p:spPr>
          <a:xfrm>
            <a:off x="6934200" y="2973100"/>
            <a:ext cx="3104700" cy="605353"/>
          </a:xfrm>
          <a:prstGeom prst="rect">
            <a:avLst/>
          </a:prstGeom>
          <a:noFill/>
          <a:ln>
            <a:noFill/>
          </a:ln>
        </p:spPr>
        <p:txBody>
          <a:bodyPr vert="horz" wrap="square" lIns="0" tIns="0" rIns="0" bIns="0" rtlCol="0" anchor="b"/>
          <a:lstStyle/>
          <a:p>
            <a:pPr algn="l"/>
            <a:r>
              <a:rPr kumimoji="1" lang="en-US" altLang="zh-CN" sz="1600">
                <a:ln w="12700">
                  <a:noFill/>
                </a:ln>
                <a:solidFill>
                  <a:srgbClr val="262626">
                    <a:alpha val="100000"/>
                  </a:srgbClr>
                </a:solidFill>
                <a:latin typeface="poppins-bold"/>
                <a:ea typeface="poppins-bold"/>
                <a:cs typeface="poppins-bold"/>
              </a:rPr>
              <a:t>Building Effective Teams</a:t>
            </a:r>
            <a:endParaRPr kumimoji="1" lang="zh-CN" altLang="en-US"/>
          </a:p>
        </p:txBody>
      </p:sp>
      <p:sp>
        <p:nvSpPr>
          <p:cNvPr id="8" name="标题 1"/>
          <p:cNvSpPr txBox="1"/>
          <p:nvPr/>
        </p:nvSpPr>
        <p:spPr>
          <a:xfrm>
            <a:off x="6934200" y="3637086"/>
            <a:ext cx="3104700" cy="1501094"/>
          </a:xfrm>
          <a:prstGeom prst="rect">
            <a:avLst/>
          </a:prstGeom>
          <a:noFill/>
          <a:ln>
            <a:noFill/>
          </a:ln>
        </p:spPr>
        <p:txBody>
          <a:bodyPr vert="horz" wrap="square" lIns="0" tIns="0" rIns="0" bIns="0" rtlCol="0" anchor="t"/>
          <a:lstStyle/>
          <a:p>
            <a:pPr algn="l"/>
            <a:r>
              <a:rPr kumimoji="1" lang="en-US" altLang="zh-CN" sz="1109">
                <a:ln w="12700">
                  <a:noFill/>
                </a:ln>
                <a:solidFill>
                  <a:srgbClr val="262626">
                    <a:alpha val="100000"/>
                  </a:srgbClr>
                </a:solidFill>
                <a:latin typeface="Poppins"/>
                <a:ea typeface="Poppins"/>
                <a:cs typeface="Poppins"/>
              </a:rPr>
              <a:t>Building effective teams requires strong human skills like conflict resolution, empathy, and active listening, which help in creating a cohesive unit where diverse talents can collaborate towards common goals.</a:t>
            </a:r>
            <a:endParaRPr kumimoji="1" lang="zh-CN" altLang="en-US"/>
          </a:p>
        </p:txBody>
      </p:sp>
      <p:sp>
        <p:nvSpPr>
          <p:cNvPr id="9" name="标题 1"/>
          <p:cNvSpPr txBox="1"/>
          <p:nvPr/>
        </p:nvSpPr>
        <p:spPr>
          <a:xfrm>
            <a:off x="2209800" y="3637086"/>
            <a:ext cx="3104700" cy="1501094"/>
          </a:xfrm>
          <a:prstGeom prst="rect">
            <a:avLst/>
          </a:prstGeom>
          <a:noFill/>
          <a:ln>
            <a:noFill/>
          </a:ln>
        </p:spPr>
        <p:txBody>
          <a:bodyPr vert="horz" wrap="square" lIns="0" tIns="0" rIns="0" bIns="0" rtlCol="0" anchor="t"/>
          <a:lstStyle/>
          <a:p>
            <a:pPr algn="l"/>
            <a:r>
              <a:rPr kumimoji="1" lang="en-US" altLang="zh-CN" sz="1109">
                <a:ln w="12700">
                  <a:noFill/>
                </a:ln>
                <a:solidFill>
                  <a:srgbClr val="FFFFFF">
                    <a:alpha val="100000"/>
                  </a:srgbClr>
                </a:solidFill>
                <a:latin typeface="Poppins"/>
                <a:ea typeface="Poppins"/>
                <a:cs typeface="Poppins"/>
              </a:rPr>
              <a:t>Human skills are vital at every managerial level, facilitating communication, motivating staff, and fostering a positive work environment that enhances collaboration and productivity among team members.</a:t>
            </a:r>
            <a:endParaRPr kumimoji="1" lang="zh-CN" altLang="en-US"/>
          </a:p>
        </p:txBody>
      </p:sp>
      <p:sp>
        <p:nvSpPr>
          <p:cNvPr id="10" name="标题 1"/>
          <p:cNvSpPr txBox="1"/>
          <p:nvPr/>
        </p:nvSpPr>
        <p:spPr>
          <a:xfrm>
            <a:off x="2209800" y="2973100"/>
            <a:ext cx="3104700" cy="605353"/>
          </a:xfrm>
          <a:prstGeom prst="rect">
            <a:avLst/>
          </a:prstGeom>
          <a:noFill/>
          <a:ln>
            <a:noFill/>
          </a:ln>
        </p:spPr>
        <p:txBody>
          <a:bodyPr vert="horz" wrap="square" lIns="0" tIns="0" rIns="0" bIns="0" rtlCol="0" anchor="b"/>
          <a:lstStyle/>
          <a:p>
            <a:pPr algn="l"/>
            <a:r>
              <a:rPr kumimoji="1" lang="en-US" altLang="zh-CN" sz="1600">
                <a:ln w="12700">
                  <a:noFill/>
                </a:ln>
                <a:solidFill>
                  <a:srgbClr val="FFFFFF">
                    <a:alpha val="100000"/>
                  </a:srgbClr>
                </a:solidFill>
                <a:latin typeface="poppins-bold"/>
                <a:ea typeface="poppins-bold"/>
                <a:cs typeface="poppins-bold"/>
              </a:rPr>
              <a:t>Significance Across All Levels</a:t>
            </a:r>
            <a:endParaRPr kumimoji="1" lang="zh-CN" altLang="en-US"/>
          </a:p>
        </p:txBody>
      </p:sp>
      <p:sp>
        <p:nvSpPr>
          <p:cNvPr id="11" name="标题 1"/>
          <p:cNvSpPr txBox="1"/>
          <p:nvPr/>
        </p:nvSpPr>
        <p:spPr>
          <a:xfrm>
            <a:off x="810592" y="263750"/>
            <a:ext cx="10878487" cy="432000"/>
          </a:xfrm>
          <a:prstGeom prst="rect">
            <a:avLst/>
          </a:prstGeom>
          <a:noFill/>
          <a:ln>
            <a:noFill/>
          </a:ln>
        </p:spPr>
        <p:txBody>
          <a:bodyPr vert="horz" wrap="square" lIns="0" tIns="0" rIns="0" bIns="0" rtlCol="0" anchor="ctr"/>
          <a:lstStyle/>
          <a:p>
            <a:pPr algn="l"/>
            <a:r>
              <a:rPr kumimoji="1" lang="en-US" altLang="zh-CN" sz="3200">
                <a:ln w="12700">
                  <a:noFill/>
                </a:ln>
                <a:solidFill>
                  <a:srgbClr val="000000">
                    <a:alpha val="100000"/>
                  </a:srgbClr>
                </a:solidFill>
                <a:latin typeface="poppins-bold"/>
                <a:ea typeface="poppins-bold"/>
                <a:cs typeface="poppins-bold"/>
              </a:rPr>
              <a:t>Human Skills</a:t>
            </a:r>
            <a:endParaRPr kumimoji="1" lang="zh-CN" altLang="en-US"/>
          </a:p>
        </p:txBody>
      </p:sp>
      <p:sp>
        <p:nvSpPr>
          <p:cNvPr id="12" name="标题 1"/>
          <p:cNvSpPr txBox="1"/>
          <p:nvPr/>
        </p:nvSpPr>
        <p:spPr>
          <a:xfrm>
            <a:off x="327659" y="324821"/>
            <a:ext cx="159713" cy="159713"/>
          </a:xfrm>
          <a:prstGeom prst="rect">
            <a:avLst/>
          </a:prstGeom>
          <a:noFill/>
          <a:ln w="12700" cap="sq">
            <a:solidFill>
              <a:schemeClr val="bg1">
                <a:lumMod val="65000"/>
              </a:schemeClr>
            </a:solidFill>
            <a:miter/>
          </a:ln>
        </p:spPr>
        <p:txBody>
          <a:bodyPr vert="horz" wrap="square" lIns="91440" tIns="45720" rIns="91440" bIns="45720" rtlCol="0" anchor="ctr"/>
          <a:lstStyle/>
          <a:p>
            <a:pPr algn="ctr"/>
            <a:endParaRPr kumimoji="1" lang="zh-CN" altLang="en-US"/>
          </a:p>
        </p:txBody>
      </p:sp>
      <p:sp>
        <p:nvSpPr>
          <p:cNvPr id="13" name="标题 1"/>
          <p:cNvSpPr txBox="1"/>
          <p:nvPr/>
        </p:nvSpPr>
        <p:spPr>
          <a:xfrm>
            <a:off x="382730" y="379892"/>
            <a:ext cx="255445" cy="255445"/>
          </a:xfrm>
          <a:prstGeom prst="rect">
            <a:avLst/>
          </a:prstGeom>
          <a:solidFill>
            <a:schemeClr val="tx1">
              <a:lumMod val="75000"/>
              <a:lumOff val="25000"/>
            </a:schemeClr>
          </a:solidFill>
          <a:ln w="12700" cap="sq">
            <a:noFill/>
            <a:miter/>
          </a:ln>
        </p:spPr>
        <p:txBody>
          <a:bodyPr vert="horz" wrap="square" lIns="91440" tIns="45720" rIns="91440" bIns="45720" rtlCol="0" anchor="ctr"/>
          <a:lstStyle/>
          <a:p>
            <a:pPr algn="ctr"/>
            <a:endParaRPr kumimoji="1" lang="zh-CN"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p:cNvSpPr txBox="1"/>
          <p:nvPr/>
        </p:nvSpPr>
        <p:spPr>
          <a:xfrm>
            <a:off x="898466" y="2643575"/>
            <a:ext cx="7748273" cy="1966525"/>
          </a:xfrm>
          <a:prstGeom prst="rect">
            <a:avLst/>
          </a:prstGeom>
          <a:solidFill>
            <a:schemeClr val="accent2"/>
          </a:solidFill>
          <a:ln w="12700" cap="sq">
            <a:solidFill>
              <a:schemeClr val="tx1">
                <a:lumMod val="85000"/>
                <a:lumOff val="15000"/>
                <a:alpha val="100000"/>
              </a:schemeClr>
            </a:solidFill>
            <a:miter/>
          </a:ln>
          <a:effectLst/>
        </p:spPr>
        <p:txBody>
          <a:bodyPr vert="horz" wrap="square" lIns="91440" tIns="45720" rIns="91440" bIns="45720" rtlCol="0" anchor="ctr"/>
          <a:lstStyle/>
          <a:p>
            <a:pPr algn="ctr"/>
            <a:endParaRPr kumimoji="1" lang="zh-CN" altLang="en-US"/>
          </a:p>
        </p:txBody>
      </p:sp>
      <p:sp>
        <p:nvSpPr>
          <p:cNvPr id="3" name="标题 1"/>
          <p:cNvSpPr txBox="1"/>
          <p:nvPr/>
        </p:nvSpPr>
        <p:spPr>
          <a:xfrm>
            <a:off x="788394" y="2533503"/>
            <a:ext cx="7748273" cy="1966525"/>
          </a:xfrm>
          <a:prstGeom prst="rect">
            <a:avLst/>
          </a:prstGeom>
          <a:solidFill>
            <a:schemeClr val="bg1"/>
          </a:solidFill>
          <a:ln w="12700" cap="sq">
            <a:solidFill>
              <a:schemeClr val="tx1">
                <a:lumMod val="85000"/>
                <a:lumOff val="15000"/>
                <a:alpha val="100000"/>
              </a:schemeClr>
            </a:solidFill>
            <a:miter/>
          </a:ln>
          <a:effectLst/>
        </p:spPr>
        <p:txBody>
          <a:bodyPr vert="horz" wrap="square" lIns="91440" tIns="45720" rIns="91440" bIns="45720" rtlCol="0" anchor="ctr"/>
          <a:lstStyle/>
          <a:p>
            <a:pPr algn="ctr"/>
            <a:endParaRPr kumimoji="1" lang="zh-CN" altLang="en-US"/>
          </a:p>
        </p:txBody>
      </p:sp>
      <p:sp>
        <p:nvSpPr>
          <p:cNvPr id="4" name="标题 1"/>
          <p:cNvSpPr txBox="1"/>
          <p:nvPr/>
        </p:nvSpPr>
        <p:spPr>
          <a:xfrm>
            <a:off x="10900890" y="6213392"/>
            <a:ext cx="222306" cy="220015"/>
          </a:xfrm>
          <a:custGeom>
            <a:avLst/>
            <a:gdLst>
              <a:gd name="T0" fmla="*/ 286526 w 120000"/>
              <a:gd name="T1" fmla="*/ 169333 h 120000"/>
              <a:gd name="T2" fmla="*/ 286526 w 120000"/>
              <a:gd name="T3" fmla="*/ 169333 h 120000"/>
              <a:gd name="T4" fmla="*/ 175613 w 120000"/>
              <a:gd name="T5" fmla="*/ 169333 h 120000"/>
              <a:gd name="T6" fmla="*/ 175613 w 120000"/>
              <a:gd name="T7" fmla="*/ 283634 h 120000"/>
              <a:gd name="T8" fmla="*/ 155705 w 120000"/>
              <a:gd name="T9" fmla="*/ 304096 h 120000"/>
              <a:gd name="T10" fmla="*/ 135797 w 120000"/>
              <a:gd name="T11" fmla="*/ 283634 h 120000"/>
              <a:gd name="T12" fmla="*/ 135797 w 120000"/>
              <a:gd name="T13" fmla="*/ 169333 h 120000"/>
              <a:gd name="T14" fmla="*/ 19906 w 120000"/>
              <a:gd name="T15" fmla="*/ 169333 h 120000"/>
              <a:gd name="T16" fmla="*/ 0 w 120000"/>
              <a:gd name="T17" fmla="*/ 148873 h 120000"/>
              <a:gd name="T18" fmla="*/ 19906 w 120000"/>
              <a:gd name="T19" fmla="*/ 129117 h 120000"/>
              <a:gd name="T20" fmla="*/ 135797 w 120000"/>
              <a:gd name="T21" fmla="*/ 129117 h 120000"/>
              <a:gd name="T22" fmla="*/ 135797 w 120000"/>
              <a:gd name="T23" fmla="*/ 19754 h 120000"/>
              <a:gd name="T24" fmla="*/ 155705 w 120000"/>
              <a:gd name="T25" fmla="*/ 0 h 120000"/>
              <a:gd name="T26" fmla="*/ 175613 w 120000"/>
              <a:gd name="T27" fmla="*/ 19754 h 120000"/>
              <a:gd name="T28" fmla="*/ 175613 w 120000"/>
              <a:gd name="T29" fmla="*/ 129117 h 120000"/>
              <a:gd name="T30" fmla="*/ 286526 w 120000"/>
              <a:gd name="T31" fmla="*/ 129117 h 120000"/>
              <a:gd name="T32" fmla="*/ 306434 w 120000"/>
              <a:gd name="T33" fmla="*/ 148873 h 120000"/>
              <a:gd name="T34" fmla="*/ 286526 w 120000"/>
              <a:gd name="T35" fmla="*/ 169333 h 1200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0000"/>
              <a:gd name="T55" fmla="*/ 0 h 120000"/>
              <a:gd name="T56" fmla="*/ 120000 w 120000"/>
              <a:gd name="T57" fmla="*/ 120000 h 120000"/>
            </a:gdLst>
            <a:ahLst/>
            <a:cxnLst/>
            <a:rect l="T54" t="T55" r="T56" b="T57"/>
            <a:pathLst>
              <a:path w="120000" h="120000" extrusionOk="0">
                <a:moveTo>
                  <a:pt x="111944" y="66666"/>
                </a:moveTo>
                <a:lnTo>
                  <a:pt x="111944" y="66666"/>
                </a:lnTo>
                <a:cubicBezTo>
                  <a:pt x="68611" y="66666"/>
                  <a:pt x="68611" y="66666"/>
                  <a:pt x="68611" y="66666"/>
                </a:cubicBezTo>
                <a:cubicBezTo>
                  <a:pt x="68611" y="111666"/>
                  <a:pt x="68611" y="111666"/>
                  <a:pt x="68611" y="111666"/>
                </a:cubicBezTo>
                <a:cubicBezTo>
                  <a:pt x="68611" y="115833"/>
                  <a:pt x="64722" y="119722"/>
                  <a:pt x="60833" y="119722"/>
                </a:cubicBezTo>
                <a:cubicBezTo>
                  <a:pt x="55000" y="119722"/>
                  <a:pt x="53055" y="115833"/>
                  <a:pt x="53055" y="111666"/>
                </a:cubicBezTo>
                <a:cubicBezTo>
                  <a:pt x="53055" y="66666"/>
                  <a:pt x="53055" y="66666"/>
                  <a:pt x="53055" y="66666"/>
                </a:cubicBezTo>
                <a:cubicBezTo>
                  <a:pt x="7777" y="66666"/>
                  <a:pt x="7777" y="66666"/>
                  <a:pt x="7777" y="66666"/>
                </a:cubicBezTo>
                <a:cubicBezTo>
                  <a:pt x="3888" y="66666"/>
                  <a:pt x="0" y="64722"/>
                  <a:pt x="0" y="58611"/>
                </a:cubicBezTo>
                <a:cubicBezTo>
                  <a:pt x="0" y="54722"/>
                  <a:pt x="3888" y="50833"/>
                  <a:pt x="7777" y="50833"/>
                </a:cubicBezTo>
                <a:cubicBezTo>
                  <a:pt x="53055" y="50833"/>
                  <a:pt x="53055" y="50833"/>
                  <a:pt x="53055" y="50833"/>
                </a:cubicBezTo>
                <a:cubicBezTo>
                  <a:pt x="53055" y="7777"/>
                  <a:pt x="53055" y="7777"/>
                  <a:pt x="53055" y="7777"/>
                </a:cubicBezTo>
                <a:cubicBezTo>
                  <a:pt x="53055" y="1944"/>
                  <a:pt x="55000" y="0"/>
                  <a:pt x="60833" y="0"/>
                </a:cubicBezTo>
                <a:cubicBezTo>
                  <a:pt x="64722" y="0"/>
                  <a:pt x="68611" y="1944"/>
                  <a:pt x="68611" y="7777"/>
                </a:cubicBezTo>
                <a:cubicBezTo>
                  <a:pt x="68611" y="50833"/>
                  <a:pt x="68611" y="50833"/>
                  <a:pt x="68611" y="50833"/>
                </a:cubicBezTo>
                <a:cubicBezTo>
                  <a:pt x="111944" y="50833"/>
                  <a:pt x="111944" y="50833"/>
                  <a:pt x="111944" y="50833"/>
                </a:cubicBezTo>
                <a:cubicBezTo>
                  <a:pt x="117777" y="50833"/>
                  <a:pt x="119722" y="54722"/>
                  <a:pt x="119722" y="58611"/>
                </a:cubicBezTo>
                <a:cubicBezTo>
                  <a:pt x="119722" y="64722"/>
                  <a:pt x="117777" y="66666"/>
                  <a:pt x="111944" y="66666"/>
                </a:cubicBezTo>
              </a:path>
            </a:pathLst>
          </a:custGeom>
          <a:solidFill>
            <a:schemeClr val="tx1"/>
          </a:solidFill>
          <a:ln cap="sq">
            <a:noFill/>
          </a:ln>
        </p:spPr>
        <p:txBody>
          <a:bodyPr vert="horz" wrap="square" lIns="22768" tIns="11381" rIns="22768" bIns="11381" rtlCol="0" anchor="ctr"/>
          <a:lstStyle/>
          <a:p>
            <a:pPr algn="l"/>
            <a:endParaRPr kumimoji="1" lang="zh-CN" altLang="en-US"/>
          </a:p>
        </p:txBody>
      </p:sp>
      <p:sp>
        <p:nvSpPr>
          <p:cNvPr id="5" name="标题 1"/>
          <p:cNvSpPr txBox="1"/>
          <p:nvPr/>
        </p:nvSpPr>
        <p:spPr>
          <a:xfrm>
            <a:off x="7533183" y="3417182"/>
            <a:ext cx="2795407" cy="2796210"/>
          </a:xfrm>
          <a:prstGeom prst="ellipse">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sp>
        <p:nvSpPr>
          <p:cNvPr id="6" name="标题 1"/>
          <p:cNvSpPr txBox="1"/>
          <p:nvPr/>
        </p:nvSpPr>
        <p:spPr>
          <a:xfrm>
            <a:off x="678322" y="1609544"/>
            <a:ext cx="2476500" cy="923330"/>
          </a:xfrm>
          <a:prstGeom prst="rect">
            <a:avLst/>
          </a:prstGeom>
          <a:noFill/>
          <a:ln>
            <a:noFill/>
          </a:ln>
        </p:spPr>
        <p:txBody>
          <a:bodyPr vert="horz" wrap="square" lIns="91440" tIns="45720" rIns="91440" bIns="45720" rtlCol="0" anchor="b"/>
          <a:lstStyle/>
          <a:p>
            <a:pPr algn="l"/>
            <a:r>
              <a:rPr kumimoji="1" lang="en-US" altLang="zh-CN" sz="5400">
                <a:ln w="12700">
                  <a:noFill/>
                </a:ln>
                <a:solidFill>
                  <a:srgbClr val="87C159">
                    <a:alpha val="100000"/>
                  </a:srgbClr>
                </a:solidFill>
                <a:latin typeface="poppins-bold"/>
                <a:ea typeface="poppins-bold"/>
                <a:cs typeface="poppins-bold"/>
              </a:rPr>
              <a:t>PART.</a:t>
            </a:r>
            <a:endParaRPr kumimoji="1" lang="zh-CN" altLang="en-US"/>
          </a:p>
        </p:txBody>
      </p:sp>
      <p:grpSp>
        <p:nvGrpSpPr>
          <p:cNvPr id="7" name="Group 6"/>
          <p:cNvGrpSpPr/>
          <p:nvPr/>
        </p:nvGrpSpPr>
        <p:grpSpPr>
          <a:xfrm>
            <a:off x="9387582" y="748712"/>
            <a:ext cx="1978333" cy="429559"/>
            <a:chOff x="9387582" y="748712"/>
            <a:chExt cx="1978333" cy="429559"/>
          </a:xfrm>
        </p:grpSpPr>
        <p:sp>
          <p:nvSpPr>
            <p:cNvPr id="8" name="标题 1"/>
            <p:cNvSpPr txBox="1"/>
            <p:nvPr/>
          </p:nvSpPr>
          <p:spPr>
            <a:xfrm>
              <a:off x="9415233" y="805862"/>
              <a:ext cx="1950682" cy="372409"/>
            </a:xfrm>
            <a:prstGeom prst="roundRect">
              <a:avLst>
                <a:gd name="adj" fmla="val 50000"/>
              </a:avLst>
            </a:prstGeom>
            <a:solidFill>
              <a:schemeClr val="accent2"/>
            </a:solidFill>
            <a:ln w="12700" cap="sq">
              <a:solidFill>
                <a:schemeClr val="tx1">
                  <a:lumMod val="85000"/>
                  <a:lumOff val="15000"/>
                </a:schemeClr>
              </a:solidFill>
              <a:miter/>
            </a:ln>
            <a:effectLst/>
          </p:spPr>
          <p:txBody>
            <a:bodyPr vert="horz" wrap="square" lIns="91440" tIns="45720" rIns="91440" bIns="45720" rtlCol="0" anchor="ctr"/>
            <a:lstStyle/>
            <a:p>
              <a:pPr algn="ctr"/>
              <a:endParaRPr kumimoji="1" lang="zh-CN" altLang="en-US"/>
            </a:p>
          </p:txBody>
        </p:sp>
        <p:sp>
          <p:nvSpPr>
            <p:cNvPr id="9" name="标题 1"/>
            <p:cNvSpPr txBox="1"/>
            <p:nvPr/>
          </p:nvSpPr>
          <p:spPr>
            <a:xfrm>
              <a:off x="9387582" y="748712"/>
              <a:ext cx="1950682" cy="372409"/>
            </a:xfrm>
            <a:prstGeom prst="roundRect">
              <a:avLst>
                <a:gd name="adj" fmla="val 50000"/>
              </a:avLst>
            </a:prstGeom>
            <a:solidFill>
              <a:schemeClr val="accent1"/>
            </a:solidFill>
            <a:ln w="12700" cap="sq">
              <a:solidFill>
                <a:schemeClr val="tx1">
                  <a:lumMod val="85000"/>
                  <a:lumOff val="15000"/>
                </a:schemeClr>
              </a:solidFill>
              <a:miter/>
            </a:ln>
            <a:effectLst/>
          </p:spPr>
          <p:txBody>
            <a:bodyPr vert="horz" wrap="square" lIns="91440" tIns="45720" rIns="91440" bIns="45720" rtlCol="0" anchor="ctr"/>
            <a:lstStyle/>
            <a:p>
              <a:pPr algn="ctr"/>
              <a:endParaRPr kumimoji="1" lang="zh-CN" altLang="en-US"/>
            </a:p>
          </p:txBody>
        </p:sp>
      </p:grpSp>
      <p:sp>
        <p:nvSpPr>
          <p:cNvPr id="10" name="标题 1"/>
          <p:cNvSpPr txBox="1"/>
          <p:nvPr/>
        </p:nvSpPr>
        <p:spPr>
          <a:xfrm>
            <a:off x="9602650" y="840506"/>
            <a:ext cx="1520546" cy="188819"/>
          </a:xfrm>
          <a:custGeom>
            <a:avLst/>
            <a:gdLst>
              <a:gd name="connsiteX0" fmla="*/ 353068 w 1228797"/>
              <a:gd name="connsiteY0" fmla="*/ 146933 h 152590"/>
              <a:gd name="connsiteX1" fmla="*/ 353259 w 1228797"/>
              <a:gd name="connsiteY1" fmla="*/ 146971 h 152590"/>
              <a:gd name="connsiteX2" fmla="*/ 352878 w 1228797"/>
              <a:gd name="connsiteY2" fmla="*/ 146971 h 152590"/>
              <a:gd name="connsiteX3" fmla="*/ 463654 w 1228797"/>
              <a:gd name="connsiteY3" fmla="*/ 28766 h 152590"/>
              <a:gd name="connsiteX4" fmla="*/ 457368 w 1228797"/>
              <a:gd name="connsiteY4" fmla="*/ 35052 h 152590"/>
              <a:gd name="connsiteX5" fmla="*/ 457368 w 1228797"/>
              <a:gd name="connsiteY5" fmla="*/ 66866 h 152590"/>
              <a:gd name="connsiteX6" fmla="*/ 463464 w 1228797"/>
              <a:gd name="connsiteY6" fmla="*/ 73152 h 152590"/>
              <a:gd name="connsiteX7" fmla="*/ 463654 w 1228797"/>
              <a:gd name="connsiteY7" fmla="*/ 73152 h 152590"/>
              <a:gd name="connsiteX8" fmla="*/ 502611 w 1228797"/>
              <a:gd name="connsiteY8" fmla="*/ 73152 h 152590"/>
              <a:gd name="connsiteX9" fmla="*/ 525281 w 1228797"/>
              <a:gd name="connsiteY9" fmla="*/ 51911 h 152590"/>
              <a:gd name="connsiteX10" fmla="*/ 504450 w 1228797"/>
              <a:gd name="connsiteY10" fmla="*/ 28795 h 152590"/>
              <a:gd name="connsiteX11" fmla="*/ 503183 w 1228797"/>
              <a:gd name="connsiteY11" fmla="*/ 28766 h 152590"/>
              <a:gd name="connsiteX12" fmla="*/ 1154216 w 1228797"/>
              <a:gd name="connsiteY12" fmla="*/ 28194 h 152590"/>
              <a:gd name="connsiteX13" fmla="*/ 1154216 w 1228797"/>
              <a:gd name="connsiteY13" fmla="*/ 28765 h 152590"/>
              <a:gd name="connsiteX14" fmla="*/ 1104877 w 1228797"/>
              <a:gd name="connsiteY14" fmla="*/ 77914 h 152590"/>
              <a:gd name="connsiteX15" fmla="*/ 1154026 w 1228797"/>
              <a:gd name="connsiteY15" fmla="*/ 127254 h 152590"/>
              <a:gd name="connsiteX16" fmla="*/ 1203365 w 1228797"/>
              <a:gd name="connsiteY16" fmla="*/ 78105 h 152590"/>
              <a:gd name="connsiteX17" fmla="*/ 1203365 w 1228797"/>
              <a:gd name="connsiteY17" fmla="*/ 78009 h 152590"/>
              <a:gd name="connsiteX18" fmla="*/ 1154502 w 1228797"/>
              <a:gd name="connsiteY18" fmla="*/ 28195 h 152590"/>
              <a:gd name="connsiteX19" fmla="*/ 1154216 w 1228797"/>
              <a:gd name="connsiteY19" fmla="*/ 28194 h 152590"/>
              <a:gd name="connsiteX20" fmla="*/ 836558 w 1228797"/>
              <a:gd name="connsiteY20" fmla="*/ 25718 h 152590"/>
              <a:gd name="connsiteX21" fmla="*/ 787314 w 1228797"/>
              <a:gd name="connsiteY21" fmla="*/ 74962 h 152590"/>
              <a:gd name="connsiteX22" fmla="*/ 836558 w 1228797"/>
              <a:gd name="connsiteY22" fmla="*/ 124207 h 152590"/>
              <a:gd name="connsiteX23" fmla="*/ 885802 w 1228797"/>
              <a:gd name="connsiteY23" fmla="*/ 74962 h 152590"/>
              <a:gd name="connsiteX24" fmla="*/ 885802 w 1228797"/>
              <a:gd name="connsiteY24" fmla="*/ 74867 h 152590"/>
              <a:gd name="connsiteX25" fmla="*/ 836558 w 1228797"/>
              <a:gd name="connsiteY25" fmla="*/ 25718 h 152590"/>
              <a:gd name="connsiteX26" fmla="*/ 200954 w 1228797"/>
              <a:gd name="connsiteY26" fmla="*/ 25527 h 152590"/>
              <a:gd name="connsiteX27" fmla="*/ 200954 w 1228797"/>
              <a:gd name="connsiteY27" fmla="*/ 25908 h 152590"/>
              <a:gd name="connsiteX28" fmla="*/ 151424 w 1228797"/>
              <a:gd name="connsiteY28" fmla="*/ 75248 h 152590"/>
              <a:gd name="connsiteX29" fmla="*/ 200764 w 1228797"/>
              <a:gd name="connsiteY29" fmla="*/ 124778 h 152590"/>
              <a:gd name="connsiteX30" fmla="*/ 250294 w 1228797"/>
              <a:gd name="connsiteY30" fmla="*/ 75438 h 152590"/>
              <a:gd name="connsiteX31" fmla="*/ 250294 w 1228797"/>
              <a:gd name="connsiteY31" fmla="*/ 75248 h 152590"/>
              <a:gd name="connsiteX32" fmla="*/ 201145 w 1228797"/>
              <a:gd name="connsiteY32" fmla="*/ 25528 h 152590"/>
              <a:gd name="connsiteX33" fmla="*/ 200954 w 1228797"/>
              <a:gd name="connsiteY33" fmla="*/ 25527 h 152590"/>
              <a:gd name="connsiteX34" fmla="*/ 437841 w 1228797"/>
              <a:gd name="connsiteY34" fmla="*/ 3429 h 152590"/>
              <a:gd name="connsiteX35" fmla="*/ 502040 w 1228797"/>
              <a:gd name="connsiteY35" fmla="*/ 3429 h 152590"/>
              <a:gd name="connsiteX36" fmla="*/ 535949 w 1228797"/>
              <a:gd name="connsiteY36" fmla="*/ 16764 h 152590"/>
              <a:gd name="connsiteX37" fmla="*/ 550808 w 1228797"/>
              <a:gd name="connsiteY37" fmla="*/ 49340 h 152590"/>
              <a:gd name="connsiteX38" fmla="*/ 528615 w 1228797"/>
              <a:gd name="connsiteY38" fmla="*/ 91345 h 152590"/>
              <a:gd name="connsiteX39" fmla="*/ 526233 w 1228797"/>
              <a:gd name="connsiteY39" fmla="*/ 99251 h 152590"/>
              <a:gd name="connsiteX40" fmla="*/ 544712 w 1228797"/>
              <a:gd name="connsiteY40" fmla="*/ 138017 h 152590"/>
              <a:gd name="connsiteX41" fmla="*/ 541683 w 1228797"/>
              <a:gd name="connsiteY41" fmla="*/ 146377 h 152590"/>
              <a:gd name="connsiteX42" fmla="*/ 538997 w 1228797"/>
              <a:gd name="connsiteY42" fmla="*/ 146971 h 152590"/>
              <a:gd name="connsiteX43" fmla="*/ 525567 w 1228797"/>
              <a:gd name="connsiteY43" fmla="*/ 146971 h 152590"/>
              <a:gd name="connsiteX44" fmla="*/ 519947 w 1228797"/>
              <a:gd name="connsiteY44" fmla="*/ 143447 h 152590"/>
              <a:gd name="connsiteX45" fmla="*/ 500230 w 1228797"/>
              <a:gd name="connsiteY45" fmla="*/ 102203 h 152590"/>
              <a:gd name="connsiteX46" fmla="*/ 494611 w 1228797"/>
              <a:gd name="connsiteY46" fmla="*/ 98679 h 152590"/>
              <a:gd name="connsiteX47" fmla="*/ 463654 w 1228797"/>
              <a:gd name="connsiteY47" fmla="*/ 98679 h 152590"/>
              <a:gd name="connsiteX48" fmla="*/ 457368 w 1228797"/>
              <a:gd name="connsiteY48" fmla="*/ 104773 h 152590"/>
              <a:gd name="connsiteX49" fmla="*/ 457368 w 1228797"/>
              <a:gd name="connsiteY49" fmla="*/ 104966 h 152590"/>
              <a:gd name="connsiteX50" fmla="*/ 457368 w 1228797"/>
              <a:gd name="connsiteY50" fmla="*/ 140684 h 152590"/>
              <a:gd name="connsiteX51" fmla="*/ 451081 w 1228797"/>
              <a:gd name="connsiteY51" fmla="*/ 146971 h 152590"/>
              <a:gd name="connsiteX52" fmla="*/ 437841 w 1228797"/>
              <a:gd name="connsiteY52" fmla="*/ 146971 h 152590"/>
              <a:gd name="connsiteX53" fmla="*/ 431555 w 1228797"/>
              <a:gd name="connsiteY53" fmla="*/ 140684 h 152590"/>
              <a:gd name="connsiteX54" fmla="*/ 431555 w 1228797"/>
              <a:gd name="connsiteY54" fmla="*/ 9716 h 152590"/>
              <a:gd name="connsiteX55" fmla="*/ 437841 w 1228797"/>
              <a:gd name="connsiteY55" fmla="*/ 3429 h 152590"/>
              <a:gd name="connsiteX56" fmla="*/ 293633 w 1228797"/>
              <a:gd name="connsiteY56" fmla="*/ 3429 h 152590"/>
              <a:gd name="connsiteX57" fmla="*/ 306777 w 1228797"/>
              <a:gd name="connsiteY57" fmla="*/ 3429 h 152590"/>
              <a:gd name="connsiteX58" fmla="*/ 312683 w 1228797"/>
              <a:gd name="connsiteY58" fmla="*/ 9715 h 152590"/>
              <a:gd name="connsiteX59" fmla="*/ 312683 w 1228797"/>
              <a:gd name="connsiteY59" fmla="*/ 80677 h 152590"/>
              <a:gd name="connsiteX60" fmla="*/ 350592 w 1228797"/>
              <a:gd name="connsiteY60" fmla="*/ 123032 h 152590"/>
              <a:gd name="connsiteX61" fmla="*/ 392950 w 1228797"/>
              <a:gd name="connsiteY61" fmla="*/ 85118 h 152590"/>
              <a:gd name="connsiteX62" fmla="*/ 392978 w 1228797"/>
              <a:gd name="connsiteY62" fmla="*/ 81248 h 152590"/>
              <a:gd name="connsiteX63" fmla="*/ 392978 w 1228797"/>
              <a:gd name="connsiteY63" fmla="*/ 9715 h 152590"/>
              <a:gd name="connsiteX64" fmla="*/ 399265 w 1228797"/>
              <a:gd name="connsiteY64" fmla="*/ 3429 h 152590"/>
              <a:gd name="connsiteX65" fmla="*/ 412505 w 1228797"/>
              <a:gd name="connsiteY65" fmla="*/ 3429 h 152590"/>
              <a:gd name="connsiteX66" fmla="*/ 418696 w 1228797"/>
              <a:gd name="connsiteY66" fmla="*/ 9715 h 152590"/>
              <a:gd name="connsiteX67" fmla="*/ 418696 w 1228797"/>
              <a:gd name="connsiteY67" fmla="*/ 81153 h 152590"/>
              <a:gd name="connsiteX68" fmla="*/ 378496 w 1228797"/>
              <a:gd name="connsiteY68" fmla="*/ 141799 h 152590"/>
              <a:gd name="connsiteX69" fmla="*/ 353068 w 1228797"/>
              <a:gd name="connsiteY69" fmla="*/ 146933 h 152590"/>
              <a:gd name="connsiteX70" fmla="*/ 327634 w 1228797"/>
              <a:gd name="connsiteY70" fmla="*/ 141836 h 152590"/>
              <a:gd name="connsiteX71" fmla="*/ 287346 w 1228797"/>
              <a:gd name="connsiteY71" fmla="*/ 81248 h 152590"/>
              <a:gd name="connsiteX72" fmla="*/ 287346 w 1228797"/>
              <a:gd name="connsiteY72" fmla="*/ 81153 h 152590"/>
              <a:gd name="connsiteX73" fmla="*/ 287346 w 1228797"/>
              <a:gd name="connsiteY73" fmla="*/ 9715 h 152590"/>
              <a:gd name="connsiteX74" fmla="*/ 293633 w 1228797"/>
              <a:gd name="connsiteY74" fmla="*/ 3429 h 152590"/>
              <a:gd name="connsiteX75" fmla="*/ 6264 w 1228797"/>
              <a:gd name="connsiteY75" fmla="*/ 3333 h 152590"/>
              <a:gd name="connsiteX76" fmla="*/ 18646 w 1228797"/>
              <a:gd name="connsiteY76" fmla="*/ 3333 h 152590"/>
              <a:gd name="connsiteX77" fmla="*/ 23790 w 1228797"/>
              <a:gd name="connsiteY77" fmla="*/ 6000 h 152590"/>
              <a:gd name="connsiteX78" fmla="*/ 61890 w 1228797"/>
              <a:gd name="connsiteY78" fmla="*/ 59817 h 152590"/>
              <a:gd name="connsiteX79" fmla="*/ 67033 w 1228797"/>
              <a:gd name="connsiteY79" fmla="*/ 62388 h 152590"/>
              <a:gd name="connsiteX80" fmla="*/ 72081 w 1228797"/>
              <a:gd name="connsiteY80" fmla="*/ 59817 h 152590"/>
              <a:gd name="connsiteX81" fmla="*/ 110181 w 1228797"/>
              <a:gd name="connsiteY81" fmla="*/ 6000 h 152590"/>
              <a:gd name="connsiteX82" fmla="*/ 115325 w 1228797"/>
              <a:gd name="connsiteY82" fmla="*/ 3333 h 152590"/>
              <a:gd name="connsiteX83" fmla="*/ 127707 w 1228797"/>
              <a:gd name="connsiteY83" fmla="*/ 3333 h 152590"/>
              <a:gd name="connsiteX84" fmla="*/ 134065 w 1228797"/>
              <a:gd name="connsiteY84" fmla="*/ 9548 h 152590"/>
              <a:gd name="connsiteX85" fmla="*/ 132851 w 1228797"/>
              <a:gd name="connsiteY85" fmla="*/ 13335 h 152590"/>
              <a:gd name="connsiteX86" fmla="*/ 81702 w 1228797"/>
              <a:gd name="connsiteY86" fmla="*/ 83724 h 152590"/>
              <a:gd name="connsiteX87" fmla="*/ 79987 w 1228797"/>
              <a:gd name="connsiteY87" fmla="*/ 89154 h 152590"/>
              <a:gd name="connsiteX88" fmla="*/ 79987 w 1228797"/>
              <a:gd name="connsiteY88" fmla="*/ 140684 h 152590"/>
              <a:gd name="connsiteX89" fmla="*/ 73701 w 1228797"/>
              <a:gd name="connsiteY89" fmla="*/ 146970 h 152590"/>
              <a:gd name="connsiteX90" fmla="*/ 60270 w 1228797"/>
              <a:gd name="connsiteY90" fmla="*/ 146970 h 152590"/>
              <a:gd name="connsiteX91" fmla="*/ 53984 w 1228797"/>
              <a:gd name="connsiteY91" fmla="*/ 140684 h 152590"/>
              <a:gd name="connsiteX92" fmla="*/ 53984 w 1228797"/>
              <a:gd name="connsiteY92" fmla="*/ 89154 h 152590"/>
              <a:gd name="connsiteX93" fmla="*/ 52269 w 1228797"/>
              <a:gd name="connsiteY93" fmla="*/ 83724 h 152590"/>
              <a:gd name="connsiteX94" fmla="*/ 1215 w 1228797"/>
              <a:gd name="connsiteY94" fmla="*/ 13335 h 152590"/>
              <a:gd name="connsiteX95" fmla="*/ 2572 w 1228797"/>
              <a:gd name="connsiteY95" fmla="*/ 4549 h 152590"/>
              <a:gd name="connsiteX96" fmla="*/ 6264 w 1228797"/>
              <a:gd name="connsiteY96" fmla="*/ 3333 h 152590"/>
              <a:gd name="connsiteX97" fmla="*/ 1154026 w 1228797"/>
              <a:gd name="connsiteY97" fmla="*/ 3238 h 152590"/>
              <a:gd name="connsiteX98" fmla="*/ 1228797 w 1228797"/>
              <a:gd name="connsiteY98" fmla="*/ 77819 h 152590"/>
              <a:gd name="connsiteX99" fmla="*/ 1228797 w 1228797"/>
              <a:gd name="connsiteY99" fmla="*/ 77914 h 152590"/>
              <a:gd name="connsiteX100" fmla="*/ 1154216 w 1228797"/>
              <a:gd name="connsiteY100" fmla="*/ 152590 h 152590"/>
              <a:gd name="connsiteX101" fmla="*/ 1079445 w 1228797"/>
              <a:gd name="connsiteY101" fmla="*/ 78009 h 152590"/>
              <a:gd name="connsiteX102" fmla="*/ 1154026 w 1228797"/>
              <a:gd name="connsiteY102" fmla="*/ 3238 h 152590"/>
              <a:gd name="connsiteX103" fmla="*/ 646058 w 1228797"/>
              <a:gd name="connsiteY103" fmla="*/ 2096 h 152590"/>
              <a:gd name="connsiteX104" fmla="*/ 659774 w 1228797"/>
              <a:gd name="connsiteY104" fmla="*/ 2096 h 152590"/>
              <a:gd name="connsiteX105" fmla="*/ 666060 w 1228797"/>
              <a:gd name="connsiteY105" fmla="*/ 8382 h 152590"/>
              <a:gd name="connsiteX106" fmla="*/ 666060 w 1228797"/>
              <a:gd name="connsiteY106" fmla="*/ 116491 h 152590"/>
              <a:gd name="connsiteX107" fmla="*/ 672346 w 1228797"/>
              <a:gd name="connsiteY107" fmla="*/ 122778 h 152590"/>
              <a:gd name="connsiteX108" fmla="*/ 750166 w 1228797"/>
              <a:gd name="connsiteY108" fmla="*/ 122778 h 152590"/>
              <a:gd name="connsiteX109" fmla="*/ 756452 w 1228797"/>
              <a:gd name="connsiteY109" fmla="*/ 129064 h 152590"/>
              <a:gd name="connsiteX110" fmla="*/ 756452 w 1228797"/>
              <a:gd name="connsiteY110" fmla="*/ 141733 h 152590"/>
              <a:gd name="connsiteX111" fmla="*/ 750356 w 1228797"/>
              <a:gd name="connsiteY111" fmla="*/ 148019 h 152590"/>
              <a:gd name="connsiteX112" fmla="*/ 750166 w 1228797"/>
              <a:gd name="connsiteY112" fmla="*/ 148019 h 152590"/>
              <a:gd name="connsiteX113" fmla="*/ 646058 w 1228797"/>
              <a:gd name="connsiteY113" fmla="*/ 148019 h 152590"/>
              <a:gd name="connsiteX114" fmla="*/ 639771 w 1228797"/>
              <a:gd name="connsiteY114" fmla="*/ 141733 h 152590"/>
              <a:gd name="connsiteX115" fmla="*/ 639771 w 1228797"/>
              <a:gd name="connsiteY115" fmla="*/ 8382 h 152590"/>
              <a:gd name="connsiteX116" fmla="*/ 646058 w 1228797"/>
              <a:gd name="connsiteY116" fmla="*/ 2096 h 152590"/>
              <a:gd name="connsiteX117" fmla="*/ 995720 w 1228797"/>
              <a:gd name="connsiteY117" fmla="*/ 191 h 152590"/>
              <a:gd name="connsiteX118" fmla="*/ 1040488 w 1228797"/>
              <a:gd name="connsiteY118" fmla="*/ 15621 h 152590"/>
              <a:gd name="connsiteX119" fmla="*/ 1051060 w 1228797"/>
              <a:gd name="connsiteY119" fmla="*/ 25146 h 152590"/>
              <a:gd name="connsiteX120" fmla="*/ 1051251 w 1228797"/>
              <a:gd name="connsiteY120" fmla="*/ 25418 h 152590"/>
              <a:gd name="connsiteX121" fmla="*/ 1049536 w 1228797"/>
              <a:gd name="connsiteY121" fmla="*/ 34004 h 152590"/>
              <a:gd name="connsiteX122" fmla="*/ 1038964 w 1228797"/>
              <a:gd name="connsiteY122" fmla="*/ 41434 h 152590"/>
              <a:gd name="connsiteX123" fmla="*/ 1030867 w 1228797"/>
              <a:gd name="connsiteY123" fmla="*/ 40767 h 152590"/>
              <a:gd name="connsiteX124" fmla="*/ 1028010 w 1228797"/>
              <a:gd name="connsiteY124" fmla="*/ 38100 h 152590"/>
              <a:gd name="connsiteX125" fmla="*/ 1027343 w 1228797"/>
              <a:gd name="connsiteY125" fmla="*/ 37624 h 152590"/>
              <a:gd name="connsiteX126" fmla="*/ 995911 w 1228797"/>
              <a:gd name="connsiteY126" fmla="*/ 26194 h 152590"/>
              <a:gd name="connsiteX127" fmla="*/ 993815 w 1228797"/>
              <a:gd name="connsiteY127" fmla="*/ 26194 h 152590"/>
              <a:gd name="connsiteX128" fmla="*/ 990386 w 1228797"/>
              <a:gd name="connsiteY128" fmla="*/ 26194 h 152590"/>
              <a:gd name="connsiteX129" fmla="*/ 981623 w 1228797"/>
              <a:gd name="connsiteY129" fmla="*/ 28004 h 152590"/>
              <a:gd name="connsiteX130" fmla="*/ 947638 w 1228797"/>
              <a:gd name="connsiteY130" fmla="*/ 64456 h 152590"/>
              <a:gd name="connsiteX131" fmla="*/ 984957 w 1228797"/>
              <a:gd name="connsiteY131" fmla="*/ 123254 h 152590"/>
              <a:gd name="connsiteX132" fmla="*/ 988957 w 1228797"/>
              <a:gd name="connsiteY132" fmla="*/ 124016 h 152590"/>
              <a:gd name="connsiteX133" fmla="*/ 992291 w 1228797"/>
              <a:gd name="connsiteY133" fmla="*/ 122968 h 152590"/>
              <a:gd name="connsiteX134" fmla="*/ 1001816 w 1228797"/>
              <a:gd name="connsiteY134" fmla="*/ 122968 h 152590"/>
              <a:gd name="connsiteX135" fmla="*/ 1009150 w 1228797"/>
              <a:gd name="connsiteY135" fmla="*/ 121920 h 152590"/>
              <a:gd name="connsiteX136" fmla="*/ 1010484 w 1228797"/>
              <a:gd name="connsiteY136" fmla="*/ 121920 h 152590"/>
              <a:gd name="connsiteX137" fmla="*/ 1011817 w 1228797"/>
              <a:gd name="connsiteY137" fmla="*/ 121920 h 152590"/>
              <a:gd name="connsiteX138" fmla="*/ 1017437 w 1228797"/>
              <a:gd name="connsiteY138" fmla="*/ 119920 h 152590"/>
              <a:gd name="connsiteX139" fmla="*/ 1018580 w 1228797"/>
              <a:gd name="connsiteY139" fmla="*/ 119444 h 152590"/>
              <a:gd name="connsiteX140" fmla="*/ 1019723 w 1228797"/>
              <a:gd name="connsiteY140" fmla="*/ 118967 h 152590"/>
              <a:gd name="connsiteX141" fmla="*/ 1020866 w 1228797"/>
              <a:gd name="connsiteY141" fmla="*/ 118396 h 152590"/>
              <a:gd name="connsiteX142" fmla="*/ 1023438 w 1228797"/>
              <a:gd name="connsiteY142" fmla="*/ 117062 h 152590"/>
              <a:gd name="connsiteX143" fmla="*/ 1024200 w 1228797"/>
              <a:gd name="connsiteY143" fmla="*/ 116491 h 152590"/>
              <a:gd name="connsiteX144" fmla="*/ 1041154 w 1228797"/>
              <a:gd name="connsiteY144" fmla="*/ 95345 h 152590"/>
              <a:gd name="connsiteX145" fmla="*/ 1040202 w 1228797"/>
              <a:gd name="connsiteY145" fmla="*/ 90297 h 152590"/>
              <a:gd name="connsiteX146" fmla="*/ 1036106 w 1228797"/>
              <a:gd name="connsiteY146" fmla="*/ 88583 h 152590"/>
              <a:gd name="connsiteX147" fmla="*/ 1008579 w 1228797"/>
              <a:gd name="connsiteY147" fmla="*/ 88583 h 152590"/>
              <a:gd name="connsiteX148" fmla="*/ 1002292 w 1228797"/>
              <a:gd name="connsiteY148" fmla="*/ 82296 h 152590"/>
              <a:gd name="connsiteX149" fmla="*/ 1002292 w 1228797"/>
              <a:gd name="connsiteY149" fmla="*/ 69437 h 152590"/>
              <a:gd name="connsiteX150" fmla="*/ 1002292 w 1228797"/>
              <a:gd name="connsiteY150" fmla="*/ 69245 h 152590"/>
              <a:gd name="connsiteX151" fmla="*/ 1008579 w 1228797"/>
              <a:gd name="connsiteY151" fmla="*/ 63151 h 152590"/>
              <a:gd name="connsiteX152" fmla="*/ 1065729 w 1228797"/>
              <a:gd name="connsiteY152" fmla="*/ 63151 h 152590"/>
              <a:gd name="connsiteX153" fmla="*/ 1066205 w 1228797"/>
              <a:gd name="connsiteY153" fmla="*/ 63151 h 152590"/>
              <a:gd name="connsiteX154" fmla="*/ 1066777 w 1228797"/>
              <a:gd name="connsiteY154" fmla="*/ 63151 h 152590"/>
              <a:gd name="connsiteX155" fmla="*/ 1068205 w 1228797"/>
              <a:gd name="connsiteY155" fmla="*/ 68771 h 152590"/>
              <a:gd name="connsiteX156" fmla="*/ 1068205 w 1228797"/>
              <a:gd name="connsiteY156" fmla="*/ 80391 h 152590"/>
              <a:gd name="connsiteX157" fmla="*/ 1043155 w 1228797"/>
              <a:gd name="connsiteY157" fmla="*/ 136112 h 152590"/>
              <a:gd name="connsiteX158" fmla="*/ 1040869 w 1228797"/>
              <a:gd name="connsiteY158" fmla="*/ 138113 h 152590"/>
              <a:gd name="connsiteX159" fmla="*/ 1039630 w 1228797"/>
              <a:gd name="connsiteY159" fmla="*/ 139065 h 152590"/>
              <a:gd name="connsiteX160" fmla="*/ 1037249 w 1228797"/>
              <a:gd name="connsiteY160" fmla="*/ 140780 h 152590"/>
              <a:gd name="connsiteX161" fmla="*/ 1036011 w 1228797"/>
              <a:gd name="connsiteY161" fmla="*/ 141637 h 152590"/>
              <a:gd name="connsiteX162" fmla="*/ 1033630 w 1228797"/>
              <a:gd name="connsiteY162" fmla="*/ 143161 h 152590"/>
              <a:gd name="connsiteX163" fmla="*/ 1032391 w 1228797"/>
              <a:gd name="connsiteY163" fmla="*/ 143923 h 152590"/>
              <a:gd name="connsiteX164" fmla="*/ 1029915 w 1228797"/>
              <a:gd name="connsiteY164" fmla="*/ 145352 h 152590"/>
              <a:gd name="connsiteX165" fmla="*/ 1029343 w 1228797"/>
              <a:gd name="connsiteY165" fmla="*/ 145352 h 152590"/>
              <a:gd name="connsiteX166" fmla="*/ 1025343 w 1228797"/>
              <a:gd name="connsiteY166" fmla="*/ 147257 h 152590"/>
              <a:gd name="connsiteX167" fmla="*/ 1024676 w 1228797"/>
              <a:gd name="connsiteY167" fmla="*/ 147257 h 152590"/>
              <a:gd name="connsiteX168" fmla="*/ 1022104 w 1228797"/>
              <a:gd name="connsiteY168" fmla="*/ 148209 h 152590"/>
              <a:gd name="connsiteX169" fmla="*/ 1020866 w 1228797"/>
              <a:gd name="connsiteY169" fmla="*/ 148209 h 152590"/>
              <a:gd name="connsiteX170" fmla="*/ 1020104 w 1228797"/>
              <a:gd name="connsiteY170" fmla="*/ 148209 h 152590"/>
              <a:gd name="connsiteX171" fmla="*/ 1018009 w 1228797"/>
              <a:gd name="connsiteY171" fmla="*/ 148971 h 152590"/>
              <a:gd name="connsiteX172" fmla="*/ 1017151 w 1228797"/>
              <a:gd name="connsiteY172" fmla="*/ 148971 h 152590"/>
              <a:gd name="connsiteX173" fmla="*/ 1015913 w 1228797"/>
              <a:gd name="connsiteY173" fmla="*/ 148971 h 152590"/>
              <a:gd name="connsiteX174" fmla="*/ 1015056 w 1228797"/>
              <a:gd name="connsiteY174" fmla="*/ 148971 h 152590"/>
              <a:gd name="connsiteX175" fmla="*/ 1013151 w 1228797"/>
              <a:gd name="connsiteY175" fmla="*/ 149447 h 152590"/>
              <a:gd name="connsiteX176" fmla="*/ 1012103 w 1228797"/>
              <a:gd name="connsiteY176" fmla="*/ 149447 h 152590"/>
              <a:gd name="connsiteX177" fmla="*/ 1010960 w 1228797"/>
              <a:gd name="connsiteY177" fmla="*/ 149447 h 152590"/>
              <a:gd name="connsiteX178" fmla="*/ 1009912 w 1228797"/>
              <a:gd name="connsiteY178" fmla="*/ 149447 h 152590"/>
              <a:gd name="connsiteX179" fmla="*/ 1008103 w 1228797"/>
              <a:gd name="connsiteY179" fmla="*/ 149447 h 152590"/>
              <a:gd name="connsiteX180" fmla="*/ 1006960 w 1228797"/>
              <a:gd name="connsiteY180" fmla="*/ 149447 h 152590"/>
              <a:gd name="connsiteX181" fmla="*/ 1005817 w 1228797"/>
              <a:gd name="connsiteY181" fmla="*/ 149447 h 152590"/>
              <a:gd name="connsiteX182" fmla="*/ 1004578 w 1228797"/>
              <a:gd name="connsiteY182" fmla="*/ 149447 h 152590"/>
              <a:gd name="connsiteX183" fmla="*/ 1002864 w 1228797"/>
              <a:gd name="connsiteY183" fmla="*/ 149447 h 152590"/>
              <a:gd name="connsiteX184" fmla="*/ 995720 w 1228797"/>
              <a:gd name="connsiteY184" fmla="*/ 149447 h 152590"/>
              <a:gd name="connsiteX185" fmla="*/ 990386 w 1228797"/>
              <a:gd name="connsiteY185" fmla="*/ 149447 h 152590"/>
              <a:gd name="connsiteX186" fmla="*/ 918425 w 1228797"/>
              <a:gd name="connsiteY186" fmla="*/ 72152 h 152590"/>
              <a:gd name="connsiteX187" fmla="*/ 995720 w 1228797"/>
              <a:gd name="connsiteY187" fmla="*/ 191 h 152590"/>
              <a:gd name="connsiteX188" fmla="*/ 836558 w 1228797"/>
              <a:gd name="connsiteY188" fmla="*/ 191 h 152590"/>
              <a:gd name="connsiteX189" fmla="*/ 911234 w 1228797"/>
              <a:gd name="connsiteY189" fmla="*/ 74867 h 152590"/>
              <a:gd name="connsiteX190" fmla="*/ 836558 w 1228797"/>
              <a:gd name="connsiteY190" fmla="*/ 149543 h 152590"/>
              <a:gd name="connsiteX191" fmla="*/ 761882 w 1228797"/>
              <a:gd name="connsiteY191" fmla="*/ 74867 h 152590"/>
              <a:gd name="connsiteX192" fmla="*/ 836558 w 1228797"/>
              <a:gd name="connsiteY192" fmla="*/ 191 h 152590"/>
              <a:gd name="connsiteX193" fmla="*/ 200954 w 1228797"/>
              <a:gd name="connsiteY193" fmla="*/ 0 h 152590"/>
              <a:gd name="connsiteX194" fmla="*/ 275821 w 1228797"/>
              <a:gd name="connsiteY194" fmla="*/ 74867 h 152590"/>
              <a:gd name="connsiteX195" fmla="*/ 200954 w 1228797"/>
              <a:gd name="connsiteY195" fmla="*/ 149733 h 152590"/>
              <a:gd name="connsiteX196" fmla="*/ 126088 w 1228797"/>
              <a:gd name="connsiteY196" fmla="*/ 74867 h 152590"/>
              <a:gd name="connsiteX197" fmla="*/ 200954 w 1228797"/>
              <a:gd name="connsiteY197" fmla="*/ 0 h 152590"/>
            </a:gdLst>
            <a:ahLst/>
            <a:cxnLst/>
            <a:rect l="l" t="t" r="r" b="b"/>
            <a:pathLst>
              <a:path w="1228797" h="152590">
                <a:moveTo>
                  <a:pt x="353068" y="146933"/>
                </a:moveTo>
                <a:lnTo>
                  <a:pt x="353259" y="146971"/>
                </a:lnTo>
                <a:lnTo>
                  <a:pt x="352878" y="146971"/>
                </a:lnTo>
                <a:close/>
                <a:moveTo>
                  <a:pt x="463654" y="28766"/>
                </a:moveTo>
                <a:cubicBezTo>
                  <a:pt x="460187" y="28766"/>
                  <a:pt x="457368" y="31580"/>
                  <a:pt x="457368" y="35052"/>
                </a:cubicBezTo>
                <a:lnTo>
                  <a:pt x="457368" y="66866"/>
                </a:lnTo>
                <a:cubicBezTo>
                  <a:pt x="457311" y="70284"/>
                  <a:pt x="460044" y="73099"/>
                  <a:pt x="463464" y="73152"/>
                </a:cubicBezTo>
                <a:cubicBezTo>
                  <a:pt x="463530" y="73153"/>
                  <a:pt x="463588" y="73153"/>
                  <a:pt x="463654" y="73152"/>
                </a:cubicBezTo>
                <a:lnTo>
                  <a:pt x="502611" y="73152"/>
                </a:lnTo>
                <a:cubicBezTo>
                  <a:pt x="514613" y="73223"/>
                  <a:pt x="524576" y="63892"/>
                  <a:pt x="525281" y="51911"/>
                </a:cubicBezTo>
                <a:cubicBezTo>
                  <a:pt x="525910" y="39775"/>
                  <a:pt x="516585" y="29427"/>
                  <a:pt x="504450" y="28795"/>
                </a:cubicBezTo>
                <a:cubicBezTo>
                  <a:pt x="504031" y="28773"/>
                  <a:pt x="503602" y="28763"/>
                  <a:pt x="503183" y="28766"/>
                </a:cubicBezTo>
                <a:close/>
                <a:moveTo>
                  <a:pt x="1154216" y="28194"/>
                </a:moveTo>
                <a:lnTo>
                  <a:pt x="1154216" y="28765"/>
                </a:lnTo>
                <a:cubicBezTo>
                  <a:pt x="1127022" y="28713"/>
                  <a:pt x="1104934" y="50717"/>
                  <a:pt x="1104877" y="77914"/>
                </a:cubicBezTo>
                <a:cubicBezTo>
                  <a:pt x="1104820" y="105111"/>
                  <a:pt x="1126832" y="127201"/>
                  <a:pt x="1154026" y="127254"/>
                </a:cubicBezTo>
                <a:cubicBezTo>
                  <a:pt x="1181220" y="127306"/>
                  <a:pt x="1203308" y="105301"/>
                  <a:pt x="1203365" y="78105"/>
                </a:cubicBezTo>
                <a:cubicBezTo>
                  <a:pt x="1203365" y="78073"/>
                  <a:pt x="1203365" y="78041"/>
                  <a:pt x="1203365" y="78009"/>
                </a:cubicBezTo>
                <a:cubicBezTo>
                  <a:pt x="1203632" y="50761"/>
                  <a:pt x="1181753" y="28458"/>
                  <a:pt x="1154502" y="28195"/>
                </a:cubicBezTo>
                <a:cubicBezTo>
                  <a:pt x="1154407" y="28195"/>
                  <a:pt x="1154312" y="28194"/>
                  <a:pt x="1154216" y="28194"/>
                </a:cubicBezTo>
                <a:close/>
                <a:moveTo>
                  <a:pt x="836558" y="25718"/>
                </a:moveTo>
                <a:cubicBezTo>
                  <a:pt x="809364" y="25718"/>
                  <a:pt x="787314" y="47766"/>
                  <a:pt x="787314" y="74962"/>
                </a:cubicBezTo>
                <a:cubicBezTo>
                  <a:pt x="787314" y="102159"/>
                  <a:pt x="809364" y="124207"/>
                  <a:pt x="836558" y="124207"/>
                </a:cubicBezTo>
                <a:cubicBezTo>
                  <a:pt x="863752" y="124207"/>
                  <a:pt x="885802" y="102159"/>
                  <a:pt x="885802" y="74962"/>
                </a:cubicBezTo>
                <a:cubicBezTo>
                  <a:pt x="885802" y="74931"/>
                  <a:pt x="885802" y="74898"/>
                  <a:pt x="885802" y="74867"/>
                </a:cubicBezTo>
                <a:cubicBezTo>
                  <a:pt x="885745" y="47707"/>
                  <a:pt x="863714" y="25718"/>
                  <a:pt x="836558" y="25718"/>
                </a:cubicBezTo>
                <a:close/>
                <a:moveTo>
                  <a:pt x="200954" y="25527"/>
                </a:moveTo>
                <a:lnTo>
                  <a:pt x="200954" y="25908"/>
                </a:lnTo>
                <a:cubicBezTo>
                  <a:pt x="173652" y="25856"/>
                  <a:pt x="151477" y="47945"/>
                  <a:pt x="151424" y="75248"/>
                </a:cubicBezTo>
                <a:cubicBezTo>
                  <a:pt x="151372" y="102550"/>
                  <a:pt x="173462" y="124725"/>
                  <a:pt x="200764" y="124778"/>
                </a:cubicBezTo>
                <a:cubicBezTo>
                  <a:pt x="228063" y="124830"/>
                  <a:pt x="250237" y="102740"/>
                  <a:pt x="250294" y="75438"/>
                </a:cubicBezTo>
                <a:cubicBezTo>
                  <a:pt x="250294" y="75374"/>
                  <a:pt x="250294" y="75311"/>
                  <a:pt x="250294" y="75248"/>
                </a:cubicBezTo>
                <a:cubicBezTo>
                  <a:pt x="250456" y="47946"/>
                  <a:pt x="228444" y="25686"/>
                  <a:pt x="201145" y="25528"/>
                </a:cubicBezTo>
                <a:cubicBezTo>
                  <a:pt x="201078" y="25527"/>
                  <a:pt x="201021" y="25527"/>
                  <a:pt x="200954" y="25527"/>
                </a:cubicBezTo>
                <a:close/>
                <a:moveTo>
                  <a:pt x="437841" y="3429"/>
                </a:moveTo>
                <a:lnTo>
                  <a:pt x="502040" y="3429"/>
                </a:lnTo>
                <a:cubicBezTo>
                  <a:pt x="514623" y="3414"/>
                  <a:pt x="526748" y="8180"/>
                  <a:pt x="535949" y="16764"/>
                </a:cubicBezTo>
                <a:cubicBezTo>
                  <a:pt x="545074" y="25190"/>
                  <a:pt x="550427" y="36928"/>
                  <a:pt x="550808" y="49340"/>
                </a:cubicBezTo>
                <a:cubicBezTo>
                  <a:pt x="551303" y="66268"/>
                  <a:pt x="542883" y="82215"/>
                  <a:pt x="528615" y="91345"/>
                </a:cubicBezTo>
                <a:cubicBezTo>
                  <a:pt x="525881" y="92959"/>
                  <a:pt x="524852" y="96397"/>
                  <a:pt x="526233" y="99251"/>
                </a:cubicBezTo>
                <a:lnTo>
                  <a:pt x="544712" y="138017"/>
                </a:lnTo>
                <a:cubicBezTo>
                  <a:pt x="546188" y="141161"/>
                  <a:pt x="544826" y="144904"/>
                  <a:pt x="541683" y="146377"/>
                </a:cubicBezTo>
                <a:cubicBezTo>
                  <a:pt x="540845" y="146772"/>
                  <a:pt x="539930" y="146974"/>
                  <a:pt x="538997" y="146971"/>
                </a:cubicBezTo>
                <a:lnTo>
                  <a:pt x="525567" y="146971"/>
                </a:lnTo>
                <a:cubicBezTo>
                  <a:pt x="523166" y="146983"/>
                  <a:pt x="520976" y="145611"/>
                  <a:pt x="519947" y="143447"/>
                </a:cubicBezTo>
                <a:lnTo>
                  <a:pt x="500230" y="102203"/>
                </a:lnTo>
                <a:cubicBezTo>
                  <a:pt x="499221" y="100023"/>
                  <a:pt x="497011" y="98643"/>
                  <a:pt x="494611" y="98679"/>
                </a:cubicBezTo>
                <a:lnTo>
                  <a:pt x="463654" y="98679"/>
                </a:lnTo>
                <a:cubicBezTo>
                  <a:pt x="460235" y="98626"/>
                  <a:pt x="457425" y="101355"/>
                  <a:pt x="457368" y="104773"/>
                </a:cubicBezTo>
                <a:cubicBezTo>
                  <a:pt x="457368" y="104838"/>
                  <a:pt x="457368" y="104902"/>
                  <a:pt x="457368" y="104966"/>
                </a:cubicBezTo>
                <a:lnTo>
                  <a:pt x="457368" y="140684"/>
                </a:lnTo>
                <a:cubicBezTo>
                  <a:pt x="457368" y="144156"/>
                  <a:pt x="454558" y="146971"/>
                  <a:pt x="451081" y="146971"/>
                </a:cubicBezTo>
                <a:lnTo>
                  <a:pt x="437841" y="146971"/>
                </a:lnTo>
                <a:cubicBezTo>
                  <a:pt x="434365" y="146971"/>
                  <a:pt x="431555" y="144156"/>
                  <a:pt x="431555" y="140684"/>
                </a:cubicBezTo>
                <a:lnTo>
                  <a:pt x="431555" y="9716"/>
                </a:lnTo>
                <a:cubicBezTo>
                  <a:pt x="431603" y="6265"/>
                  <a:pt x="434393" y="3480"/>
                  <a:pt x="437841" y="3429"/>
                </a:cubicBezTo>
                <a:close/>
                <a:moveTo>
                  <a:pt x="293633" y="3429"/>
                </a:moveTo>
                <a:lnTo>
                  <a:pt x="306777" y="3429"/>
                </a:lnTo>
                <a:cubicBezTo>
                  <a:pt x="310101" y="3631"/>
                  <a:pt x="312692" y="6387"/>
                  <a:pt x="312683" y="9715"/>
                </a:cubicBezTo>
                <a:lnTo>
                  <a:pt x="312683" y="80677"/>
                </a:lnTo>
                <a:cubicBezTo>
                  <a:pt x="311454" y="102842"/>
                  <a:pt x="328427" y="121805"/>
                  <a:pt x="350592" y="123032"/>
                </a:cubicBezTo>
                <a:cubicBezTo>
                  <a:pt x="372757" y="124258"/>
                  <a:pt x="391721" y="107284"/>
                  <a:pt x="392950" y="85118"/>
                </a:cubicBezTo>
                <a:cubicBezTo>
                  <a:pt x="393026" y="83830"/>
                  <a:pt x="393035" y="82538"/>
                  <a:pt x="392978" y="81248"/>
                </a:cubicBezTo>
                <a:lnTo>
                  <a:pt x="392978" y="9715"/>
                </a:lnTo>
                <a:cubicBezTo>
                  <a:pt x="393026" y="6265"/>
                  <a:pt x="395817" y="3480"/>
                  <a:pt x="399265" y="3429"/>
                </a:cubicBezTo>
                <a:lnTo>
                  <a:pt x="412505" y="3429"/>
                </a:lnTo>
                <a:cubicBezTo>
                  <a:pt x="415943" y="3481"/>
                  <a:pt x="418696" y="6281"/>
                  <a:pt x="418696" y="9715"/>
                </a:cubicBezTo>
                <a:lnTo>
                  <a:pt x="418696" y="81153"/>
                </a:lnTo>
                <a:cubicBezTo>
                  <a:pt x="418696" y="108416"/>
                  <a:pt x="402119" y="131807"/>
                  <a:pt x="378496" y="141799"/>
                </a:cubicBezTo>
                <a:lnTo>
                  <a:pt x="353068" y="146933"/>
                </a:lnTo>
                <a:lnTo>
                  <a:pt x="327634" y="141836"/>
                </a:lnTo>
                <a:cubicBezTo>
                  <a:pt x="303998" y="131878"/>
                  <a:pt x="287389" y="108511"/>
                  <a:pt x="287346" y="81248"/>
                </a:cubicBezTo>
                <a:cubicBezTo>
                  <a:pt x="287346" y="81217"/>
                  <a:pt x="287346" y="81184"/>
                  <a:pt x="287346" y="81153"/>
                </a:cubicBezTo>
                <a:lnTo>
                  <a:pt x="287346" y="9715"/>
                </a:lnTo>
                <a:cubicBezTo>
                  <a:pt x="287394" y="6265"/>
                  <a:pt x="290184" y="3480"/>
                  <a:pt x="293633" y="3429"/>
                </a:cubicBezTo>
                <a:close/>
                <a:moveTo>
                  <a:pt x="6264" y="3333"/>
                </a:moveTo>
                <a:lnTo>
                  <a:pt x="18646" y="3333"/>
                </a:lnTo>
                <a:cubicBezTo>
                  <a:pt x="20692" y="3332"/>
                  <a:pt x="22611" y="4327"/>
                  <a:pt x="23790" y="6000"/>
                </a:cubicBezTo>
                <a:lnTo>
                  <a:pt x="61890" y="59817"/>
                </a:lnTo>
                <a:cubicBezTo>
                  <a:pt x="63109" y="61430"/>
                  <a:pt x="65011" y="62381"/>
                  <a:pt x="67033" y="62388"/>
                </a:cubicBezTo>
                <a:cubicBezTo>
                  <a:pt x="69032" y="62397"/>
                  <a:pt x="70913" y="61439"/>
                  <a:pt x="72081" y="59817"/>
                </a:cubicBezTo>
                <a:lnTo>
                  <a:pt x="110181" y="6000"/>
                </a:lnTo>
                <a:cubicBezTo>
                  <a:pt x="111360" y="4327"/>
                  <a:pt x="113279" y="3332"/>
                  <a:pt x="115325" y="3333"/>
                </a:cubicBezTo>
                <a:lnTo>
                  <a:pt x="127707" y="3333"/>
                </a:lnTo>
                <a:cubicBezTo>
                  <a:pt x="131179" y="3293"/>
                  <a:pt x="134026" y="6076"/>
                  <a:pt x="134065" y="9548"/>
                </a:cubicBezTo>
                <a:cubicBezTo>
                  <a:pt x="134082" y="10908"/>
                  <a:pt x="133655" y="12237"/>
                  <a:pt x="132851" y="13335"/>
                </a:cubicBezTo>
                <a:lnTo>
                  <a:pt x="81702" y="83724"/>
                </a:lnTo>
                <a:cubicBezTo>
                  <a:pt x="80555" y="85300"/>
                  <a:pt x="79953" y="87206"/>
                  <a:pt x="79987" y="89154"/>
                </a:cubicBezTo>
                <a:lnTo>
                  <a:pt x="79987" y="140684"/>
                </a:lnTo>
                <a:cubicBezTo>
                  <a:pt x="79987" y="144156"/>
                  <a:pt x="77172" y="146970"/>
                  <a:pt x="73701" y="146970"/>
                </a:cubicBezTo>
                <a:lnTo>
                  <a:pt x="60270" y="146970"/>
                </a:lnTo>
                <a:cubicBezTo>
                  <a:pt x="56798" y="146970"/>
                  <a:pt x="53984" y="144156"/>
                  <a:pt x="53984" y="140684"/>
                </a:cubicBezTo>
                <a:lnTo>
                  <a:pt x="53984" y="89154"/>
                </a:lnTo>
                <a:cubicBezTo>
                  <a:pt x="54018" y="87206"/>
                  <a:pt x="53416" y="85300"/>
                  <a:pt x="52269" y="83724"/>
                </a:cubicBezTo>
                <a:lnTo>
                  <a:pt x="1215" y="13335"/>
                </a:lnTo>
                <a:cubicBezTo>
                  <a:pt x="-836" y="10533"/>
                  <a:pt x="-229" y="6600"/>
                  <a:pt x="2572" y="4549"/>
                </a:cubicBezTo>
                <a:cubicBezTo>
                  <a:pt x="3643" y="3764"/>
                  <a:pt x="4936" y="3338"/>
                  <a:pt x="6264" y="3333"/>
                </a:cubicBezTo>
                <a:close/>
                <a:moveTo>
                  <a:pt x="1154026" y="3238"/>
                </a:moveTo>
                <a:cubicBezTo>
                  <a:pt x="1195269" y="3186"/>
                  <a:pt x="1228740" y="36577"/>
                  <a:pt x="1228797" y="77819"/>
                </a:cubicBezTo>
                <a:cubicBezTo>
                  <a:pt x="1228797" y="77850"/>
                  <a:pt x="1228797" y="77883"/>
                  <a:pt x="1228797" y="77914"/>
                </a:cubicBezTo>
                <a:cubicBezTo>
                  <a:pt x="1228740" y="119097"/>
                  <a:pt x="1195402" y="152485"/>
                  <a:pt x="1154216" y="152590"/>
                </a:cubicBezTo>
                <a:cubicBezTo>
                  <a:pt x="1112973" y="152642"/>
                  <a:pt x="1079502" y="119252"/>
                  <a:pt x="1079445" y="78009"/>
                </a:cubicBezTo>
                <a:cubicBezTo>
                  <a:pt x="1079388" y="36767"/>
                  <a:pt x="1112783" y="3290"/>
                  <a:pt x="1154026" y="3238"/>
                </a:cubicBezTo>
                <a:close/>
                <a:moveTo>
                  <a:pt x="646058" y="2096"/>
                </a:moveTo>
                <a:lnTo>
                  <a:pt x="659774" y="2096"/>
                </a:lnTo>
                <a:cubicBezTo>
                  <a:pt x="663250" y="2096"/>
                  <a:pt x="666060" y="4911"/>
                  <a:pt x="666060" y="8382"/>
                </a:cubicBezTo>
                <a:lnTo>
                  <a:pt x="666060" y="116491"/>
                </a:lnTo>
                <a:cubicBezTo>
                  <a:pt x="666060" y="119963"/>
                  <a:pt x="668870" y="122778"/>
                  <a:pt x="672346" y="122778"/>
                </a:cubicBezTo>
                <a:lnTo>
                  <a:pt x="750166" y="122778"/>
                </a:lnTo>
                <a:cubicBezTo>
                  <a:pt x="753633" y="122778"/>
                  <a:pt x="756452" y="125592"/>
                  <a:pt x="756452" y="129064"/>
                </a:cubicBezTo>
                <a:lnTo>
                  <a:pt x="756452" y="141733"/>
                </a:lnTo>
                <a:cubicBezTo>
                  <a:pt x="756509" y="145151"/>
                  <a:pt x="753776" y="147966"/>
                  <a:pt x="750356" y="148019"/>
                </a:cubicBezTo>
                <a:cubicBezTo>
                  <a:pt x="750290" y="148020"/>
                  <a:pt x="750232" y="148020"/>
                  <a:pt x="750166" y="148019"/>
                </a:cubicBezTo>
                <a:lnTo>
                  <a:pt x="646058" y="148019"/>
                </a:lnTo>
                <a:cubicBezTo>
                  <a:pt x="642581" y="148019"/>
                  <a:pt x="639771" y="145204"/>
                  <a:pt x="639771" y="141733"/>
                </a:cubicBezTo>
                <a:lnTo>
                  <a:pt x="639771" y="8382"/>
                </a:lnTo>
                <a:cubicBezTo>
                  <a:pt x="639819" y="4932"/>
                  <a:pt x="642609" y="2147"/>
                  <a:pt x="646058" y="2096"/>
                </a:cubicBezTo>
                <a:close/>
                <a:moveTo>
                  <a:pt x="995720" y="191"/>
                </a:moveTo>
                <a:cubicBezTo>
                  <a:pt x="1011922" y="355"/>
                  <a:pt x="1027629" y="5769"/>
                  <a:pt x="1040488" y="15621"/>
                </a:cubicBezTo>
                <a:cubicBezTo>
                  <a:pt x="1044298" y="18466"/>
                  <a:pt x="1047831" y="21654"/>
                  <a:pt x="1051060" y="25146"/>
                </a:cubicBezTo>
                <a:cubicBezTo>
                  <a:pt x="1051127" y="25235"/>
                  <a:pt x="1051194" y="25326"/>
                  <a:pt x="1051251" y="25418"/>
                </a:cubicBezTo>
                <a:cubicBezTo>
                  <a:pt x="1053146" y="28264"/>
                  <a:pt x="1052384" y="32107"/>
                  <a:pt x="1049536" y="34004"/>
                </a:cubicBezTo>
                <a:lnTo>
                  <a:pt x="1038964" y="41434"/>
                </a:lnTo>
                <a:cubicBezTo>
                  <a:pt x="1036478" y="43261"/>
                  <a:pt x="1033020" y="42976"/>
                  <a:pt x="1030867" y="40767"/>
                </a:cubicBezTo>
                <a:cubicBezTo>
                  <a:pt x="1029962" y="39830"/>
                  <a:pt x="1029010" y="38939"/>
                  <a:pt x="1028010" y="38100"/>
                </a:cubicBezTo>
                <a:cubicBezTo>
                  <a:pt x="1027753" y="37997"/>
                  <a:pt x="1027524" y="37834"/>
                  <a:pt x="1027343" y="37624"/>
                </a:cubicBezTo>
                <a:cubicBezTo>
                  <a:pt x="1018532" y="30242"/>
                  <a:pt x="1007407" y="26196"/>
                  <a:pt x="995911" y="26194"/>
                </a:cubicBezTo>
                <a:lnTo>
                  <a:pt x="993815" y="26194"/>
                </a:lnTo>
                <a:cubicBezTo>
                  <a:pt x="992672" y="26099"/>
                  <a:pt x="991529" y="26099"/>
                  <a:pt x="990386" y="26194"/>
                </a:cubicBezTo>
                <a:cubicBezTo>
                  <a:pt x="987414" y="26512"/>
                  <a:pt x="984481" y="27118"/>
                  <a:pt x="981623" y="28004"/>
                </a:cubicBezTo>
                <a:cubicBezTo>
                  <a:pt x="964526" y="33101"/>
                  <a:pt x="951524" y="47046"/>
                  <a:pt x="947638" y="64456"/>
                </a:cubicBezTo>
                <a:cubicBezTo>
                  <a:pt x="941704" y="90998"/>
                  <a:pt x="958411" y="117323"/>
                  <a:pt x="984957" y="123254"/>
                </a:cubicBezTo>
                <a:lnTo>
                  <a:pt x="988957" y="124016"/>
                </a:lnTo>
                <a:lnTo>
                  <a:pt x="992291" y="122968"/>
                </a:lnTo>
                <a:lnTo>
                  <a:pt x="1001816" y="122968"/>
                </a:lnTo>
                <a:cubicBezTo>
                  <a:pt x="1004274" y="122753"/>
                  <a:pt x="1006731" y="122403"/>
                  <a:pt x="1009150" y="121920"/>
                </a:cubicBezTo>
                <a:lnTo>
                  <a:pt x="1010484" y="121920"/>
                </a:lnTo>
                <a:lnTo>
                  <a:pt x="1011817" y="121920"/>
                </a:lnTo>
                <a:lnTo>
                  <a:pt x="1017437" y="119920"/>
                </a:lnTo>
                <a:lnTo>
                  <a:pt x="1018580" y="119444"/>
                </a:lnTo>
                <a:lnTo>
                  <a:pt x="1019723" y="118967"/>
                </a:lnTo>
                <a:lnTo>
                  <a:pt x="1020866" y="118396"/>
                </a:lnTo>
                <a:lnTo>
                  <a:pt x="1023438" y="117062"/>
                </a:lnTo>
                <a:lnTo>
                  <a:pt x="1024200" y="116491"/>
                </a:lnTo>
                <a:cubicBezTo>
                  <a:pt x="1031496" y="110931"/>
                  <a:pt x="1037316" y="103671"/>
                  <a:pt x="1041154" y="95345"/>
                </a:cubicBezTo>
                <a:cubicBezTo>
                  <a:pt x="1041764" y="93613"/>
                  <a:pt x="1041393" y="91690"/>
                  <a:pt x="1040202" y="90297"/>
                </a:cubicBezTo>
                <a:cubicBezTo>
                  <a:pt x="1039135" y="89178"/>
                  <a:pt x="1037649" y="88556"/>
                  <a:pt x="1036106" y="88583"/>
                </a:cubicBezTo>
                <a:lnTo>
                  <a:pt x="1008579" y="88583"/>
                </a:lnTo>
                <a:cubicBezTo>
                  <a:pt x="1005102" y="88583"/>
                  <a:pt x="1002292" y="85768"/>
                  <a:pt x="1002292" y="82296"/>
                </a:cubicBezTo>
                <a:lnTo>
                  <a:pt x="1002292" y="69437"/>
                </a:lnTo>
                <a:cubicBezTo>
                  <a:pt x="1002292" y="69373"/>
                  <a:pt x="1002292" y="69310"/>
                  <a:pt x="1002292" y="69245"/>
                </a:cubicBezTo>
                <a:cubicBezTo>
                  <a:pt x="1002350" y="65826"/>
                  <a:pt x="1005159" y="63097"/>
                  <a:pt x="1008579" y="63151"/>
                </a:cubicBezTo>
                <a:lnTo>
                  <a:pt x="1065729" y="63151"/>
                </a:lnTo>
                <a:lnTo>
                  <a:pt x="1066205" y="63151"/>
                </a:lnTo>
                <a:lnTo>
                  <a:pt x="1066777" y="63151"/>
                </a:lnTo>
                <a:cubicBezTo>
                  <a:pt x="1068139" y="64680"/>
                  <a:pt x="1068672" y="66776"/>
                  <a:pt x="1068205" y="68771"/>
                </a:cubicBezTo>
                <a:lnTo>
                  <a:pt x="1068205" y="80391"/>
                </a:lnTo>
                <a:cubicBezTo>
                  <a:pt x="1068244" y="101700"/>
                  <a:pt x="1059119" y="121997"/>
                  <a:pt x="1043155" y="136112"/>
                </a:cubicBezTo>
                <a:lnTo>
                  <a:pt x="1040869" y="138113"/>
                </a:lnTo>
                <a:lnTo>
                  <a:pt x="1039630" y="139065"/>
                </a:lnTo>
                <a:cubicBezTo>
                  <a:pt x="1038878" y="139697"/>
                  <a:pt x="1038087" y="140270"/>
                  <a:pt x="1037249" y="140780"/>
                </a:cubicBezTo>
                <a:lnTo>
                  <a:pt x="1036011" y="141637"/>
                </a:lnTo>
                <a:lnTo>
                  <a:pt x="1033630" y="143161"/>
                </a:lnTo>
                <a:lnTo>
                  <a:pt x="1032391" y="143923"/>
                </a:lnTo>
                <a:lnTo>
                  <a:pt x="1029915" y="145352"/>
                </a:lnTo>
                <a:lnTo>
                  <a:pt x="1029343" y="145352"/>
                </a:lnTo>
                <a:lnTo>
                  <a:pt x="1025343" y="147257"/>
                </a:lnTo>
                <a:lnTo>
                  <a:pt x="1024676" y="147257"/>
                </a:lnTo>
                <a:lnTo>
                  <a:pt x="1022104" y="148209"/>
                </a:lnTo>
                <a:lnTo>
                  <a:pt x="1020866" y="148209"/>
                </a:lnTo>
                <a:lnTo>
                  <a:pt x="1020104" y="148209"/>
                </a:lnTo>
                <a:lnTo>
                  <a:pt x="1018009" y="148971"/>
                </a:lnTo>
                <a:lnTo>
                  <a:pt x="1017151" y="148971"/>
                </a:lnTo>
                <a:lnTo>
                  <a:pt x="1015913" y="148971"/>
                </a:lnTo>
                <a:lnTo>
                  <a:pt x="1015056" y="148971"/>
                </a:lnTo>
                <a:lnTo>
                  <a:pt x="1013151" y="149447"/>
                </a:lnTo>
                <a:lnTo>
                  <a:pt x="1012103" y="149447"/>
                </a:lnTo>
                <a:lnTo>
                  <a:pt x="1010960" y="149447"/>
                </a:lnTo>
                <a:lnTo>
                  <a:pt x="1009912" y="149447"/>
                </a:lnTo>
                <a:lnTo>
                  <a:pt x="1008103" y="149447"/>
                </a:lnTo>
                <a:lnTo>
                  <a:pt x="1006960" y="149447"/>
                </a:lnTo>
                <a:lnTo>
                  <a:pt x="1005817" y="149447"/>
                </a:lnTo>
                <a:lnTo>
                  <a:pt x="1004578" y="149447"/>
                </a:lnTo>
                <a:lnTo>
                  <a:pt x="1002864" y="149447"/>
                </a:lnTo>
                <a:lnTo>
                  <a:pt x="995720" y="149447"/>
                </a:lnTo>
                <a:cubicBezTo>
                  <a:pt x="993939" y="149511"/>
                  <a:pt x="992167" y="149511"/>
                  <a:pt x="990386" y="149447"/>
                </a:cubicBezTo>
                <a:cubicBezTo>
                  <a:pt x="949171" y="147975"/>
                  <a:pt x="916948" y="113368"/>
                  <a:pt x="918425" y="72152"/>
                </a:cubicBezTo>
                <a:cubicBezTo>
                  <a:pt x="919901" y="30936"/>
                  <a:pt x="954505" y="-1282"/>
                  <a:pt x="995720" y="191"/>
                </a:cubicBezTo>
                <a:close/>
                <a:moveTo>
                  <a:pt x="836558" y="191"/>
                </a:moveTo>
                <a:cubicBezTo>
                  <a:pt x="877801" y="191"/>
                  <a:pt x="911234" y="33625"/>
                  <a:pt x="911234" y="74867"/>
                </a:cubicBezTo>
                <a:cubicBezTo>
                  <a:pt x="911234" y="116109"/>
                  <a:pt x="877801" y="149543"/>
                  <a:pt x="836558" y="149543"/>
                </a:cubicBezTo>
                <a:cubicBezTo>
                  <a:pt x="795315" y="149543"/>
                  <a:pt x="761882" y="116109"/>
                  <a:pt x="761882" y="74867"/>
                </a:cubicBezTo>
                <a:cubicBezTo>
                  <a:pt x="761882" y="33625"/>
                  <a:pt x="795315" y="191"/>
                  <a:pt x="836558" y="191"/>
                </a:cubicBezTo>
                <a:close/>
                <a:moveTo>
                  <a:pt x="200954" y="0"/>
                </a:moveTo>
                <a:cubicBezTo>
                  <a:pt x="242302" y="0"/>
                  <a:pt x="275821" y="33518"/>
                  <a:pt x="275821" y="74867"/>
                </a:cubicBezTo>
                <a:cubicBezTo>
                  <a:pt x="275821" y="116215"/>
                  <a:pt x="242302" y="149733"/>
                  <a:pt x="200954" y="149733"/>
                </a:cubicBezTo>
                <a:cubicBezTo>
                  <a:pt x="159606" y="149733"/>
                  <a:pt x="126088" y="116215"/>
                  <a:pt x="126088" y="74867"/>
                </a:cubicBezTo>
                <a:cubicBezTo>
                  <a:pt x="126088" y="33518"/>
                  <a:pt x="159606" y="0"/>
                  <a:pt x="200954" y="0"/>
                </a:cubicBezTo>
                <a:close/>
              </a:path>
            </a:pathLst>
          </a:custGeom>
          <a:solidFill>
            <a:schemeClr val="bg1"/>
          </a:solidFill>
          <a:ln w="9525" cap="flat">
            <a:noFill/>
            <a:miter/>
          </a:ln>
        </p:spPr>
        <p:txBody>
          <a:bodyPr vert="horz" wrap="square" lIns="91440" tIns="45720" rIns="91440" bIns="45720" rtlCol="0" anchor="ctr"/>
          <a:lstStyle/>
          <a:p>
            <a:pPr algn="l"/>
            <a:endParaRPr kumimoji="1" lang="zh-CN" altLang="en-US"/>
          </a:p>
        </p:txBody>
      </p:sp>
      <p:sp>
        <p:nvSpPr>
          <p:cNvPr id="11" name="标题 1"/>
          <p:cNvSpPr txBox="1"/>
          <p:nvPr/>
        </p:nvSpPr>
        <p:spPr>
          <a:xfrm>
            <a:off x="2681574" y="926166"/>
            <a:ext cx="1852326" cy="1596430"/>
          </a:xfrm>
          <a:prstGeom prst="rect">
            <a:avLst/>
          </a:prstGeom>
          <a:noFill/>
          <a:ln>
            <a:noFill/>
          </a:ln>
        </p:spPr>
        <p:txBody>
          <a:bodyPr vert="horz" wrap="square" lIns="91440" tIns="45720" rIns="91440" bIns="45720" rtlCol="0" anchor="b"/>
          <a:lstStyle/>
          <a:p>
            <a:pPr algn="l"/>
            <a:r>
              <a:rPr kumimoji="1" lang="en-US" altLang="zh-CN" sz="5400">
                <a:ln w="12700">
                  <a:noFill/>
                </a:ln>
                <a:solidFill>
                  <a:srgbClr val="87C159">
                    <a:alpha val="100000"/>
                  </a:srgbClr>
                </a:solidFill>
                <a:latin typeface="poppins-bold"/>
                <a:ea typeface="poppins-bold"/>
                <a:cs typeface="poppins-bold"/>
              </a:rPr>
              <a:t> 03</a:t>
            </a:r>
            <a:endParaRPr kumimoji="1" lang="zh-CN" altLang="en-US"/>
          </a:p>
        </p:txBody>
      </p:sp>
      <p:sp>
        <p:nvSpPr>
          <p:cNvPr id="12" name="标题 1"/>
          <p:cNvSpPr txBox="1"/>
          <p:nvPr/>
        </p:nvSpPr>
        <p:spPr>
          <a:xfrm>
            <a:off x="159336" y="4391335"/>
            <a:ext cx="333659" cy="331287"/>
          </a:xfrm>
          <a:custGeom>
            <a:avLst/>
            <a:gdLst>
              <a:gd name="T0" fmla="*/ 625147 w 120000"/>
              <a:gd name="T1" fmla="*/ 369452 h 120000"/>
              <a:gd name="T2" fmla="*/ 625147 w 120000"/>
              <a:gd name="T3" fmla="*/ 369452 h 120000"/>
              <a:gd name="T4" fmla="*/ 383155 w 120000"/>
              <a:gd name="T5" fmla="*/ 369452 h 120000"/>
              <a:gd name="T6" fmla="*/ 383155 w 120000"/>
              <a:gd name="T7" fmla="*/ 618834 h 120000"/>
              <a:gd name="T8" fmla="*/ 339719 w 120000"/>
              <a:gd name="T9" fmla="*/ 663479 h 120000"/>
              <a:gd name="T10" fmla="*/ 296283 w 120000"/>
              <a:gd name="T11" fmla="*/ 618834 h 120000"/>
              <a:gd name="T12" fmla="*/ 296283 w 120000"/>
              <a:gd name="T13" fmla="*/ 369452 h 120000"/>
              <a:gd name="T14" fmla="*/ 43430 w 120000"/>
              <a:gd name="T15" fmla="*/ 369452 h 120000"/>
              <a:gd name="T16" fmla="*/ 0 w 120000"/>
              <a:gd name="T17" fmla="*/ 324812 h 120000"/>
              <a:gd name="T18" fmla="*/ 43430 w 120000"/>
              <a:gd name="T19" fmla="*/ 281708 h 120000"/>
              <a:gd name="T20" fmla="*/ 296283 w 120000"/>
              <a:gd name="T21" fmla="*/ 281708 h 120000"/>
              <a:gd name="T22" fmla="*/ 296283 w 120000"/>
              <a:gd name="T23" fmla="*/ 43099 h 120000"/>
              <a:gd name="T24" fmla="*/ 339719 w 120000"/>
              <a:gd name="T25" fmla="*/ 0 h 120000"/>
              <a:gd name="T26" fmla="*/ 383155 w 120000"/>
              <a:gd name="T27" fmla="*/ 43099 h 120000"/>
              <a:gd name="T28" fmla="*/ 383155 w 120000"/>
              <a:gd name="T29" fmla="*/ 281708 h 120000"/>
              <a:gd name="T30" fmla="*/ 625147 w 120000"/>
              <a:gd name="T31" fmla="*/ 281708 h 120000"/>
              <a:gd name="T32" fmla="*/ 668583 w 120000"/>
              <a:gd name="T33" fmla="*/ 324812 h 120000"/>
              <a:gd name="T34" fmla="*/ 625147 w 120000"/>
              <a:gd name="T35" fmla="*/ 369452 h 1200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0000"/>
              <a:gd name="T55" fmla="*/ 0 h 120000"/>
              <a:gd name="T56" fmla="*/ 120000 w 120000"/>
              <a:gd name="T57" fmla="*/ 120000 h 120000"/>
            </a:gdLst>
            <a:ahLst/>
            <a:cxnLst/>
            <a:rect l="T54" t="T55" r="T56" b="T57"/>
            <a:pathLst>
              <a:path w="120000" h="120000" extrusionOk="0">
                <a:moveTo>
                  <a:pt x="111944" y="66666"/>
                </a:moveTo>
                <a:lnTo>
                  <a:pt x="111944" y="66666"/>
                </a:lnTo>
                <a:cubicBezTo>
                  <a:pt x="68611" y="66666"/>
                  <a:pt x="68611" y="66666"/>
                  <a:pt x="68611" y="66666"/>
                </a:cubicBezTo>
                <a:cubicBezTo>
                  <a:pt x="68611" y="111666"/>
                  <a:pt x="68611" y="111666"/>
                  <a:pt x="68611" y="111666"/>
                </a:cubicBezTo>
                <a:cubicBezTo>
                  <a:pt x="68611" y="115833"/>
                  <a:pt x="64722" y="119722"/>
                  <a:pt x="60833" y="119722"/>
                </a:cubicBezTo>
                <a:cubicBezTo>
                  <a:pt x="55000" y="119722"/>
                  <a:pt x="53055" y="115833"/>
                  <a:pt x="53055" y="111666"/>
                </a:cubicBezTo>
                <a:cubicBezTo>
                  <a:pt x="53055" y="66666"/>
                  <a:pt x="53055" y="66666"/>
                  <a:pt x="53055" y="66666"/>
                </a:cubicBezTo>
                <a:cubicBezTo>
                  <a:pt x="7777" y="66666"/>
                  <a:pt x="7777" y="66666"/>
                  <a:pt x="7777" y="66666"/>
                </a:cubicBezTo>
                <a:cubicBezTo>
                  <a:pt x="3888" y="66666"/>
                  <a:pt x="0" y="64722"/>
                  <a:pt x="0" y="58611"/>
                </a:cubicBezTo>
                <a:cubicBezTo>
                  <a:pt x="0" y="54722"/>
                  <a:pt x="3888" y="50833"/>
                  <a:pt x="7777" y="50833"/>
                </a:cubicBezTo>
                <a:cubicBezTo>
                  <a:pt x="53055" y="50833"/>
                  <a:pt x="53055" y="50833"/>
                  <a:pt x="53055" y="50833"/>
                </a:cubicBezTo>
                <a:cubicBezTo>
                  <a:pt x="53055" y="7777"/>
                  <a:pt x="53055" y="7777"/>
                  <a:pt x="53055" y="7777"/>
                </a:cubicBezTo>
                <a:cubicBezTo>
                  <a:pt x="53055" y="1944"/>
                  <a:pt x="55000" y="0"/>
                  <a:pt x="60833" y="0"/>
                </a:cubicBezTo>
                <a:cubicBezTo>
                  <a:pt x="64722" y="0"/>
                  <a:pt x="68611" y="1944"/>
                  <a:pt x="68611" y="7777"/>
                </a:cubicBezTo>
                <a:cubicBezTo>
                  <a:pt x="68611" y="50833"/>
                  <a:pt x="68611" y="50833"/>
                  <a:pt x="68611" y="50833"/>
                </a:cubicBezTo>
                <a:cubicBezTo>
                  <a:pt x="111944" y="50833"/>
                  <a:pt x="111944" y="50833"/>
                  <a:pt x="111944" y="50833"/>
                </a:cubicBezTo>
                <a:cubicBezTo>
                  <a:pt x="117777" y="50833"/>
                  <a:pt x="119722" y="54722"/>
                  <a:pt x="119722" y="58611"/>
                </a:cubicBezTo>
                <a:cubicBezTo>
                  <a:pt x="119722" y="64722"/>
                  <a:pt x="117777" y="66666"/>
                  <a:pt x="111944" y="66666"/>
                </a:cubicBezTo>
              </a:path>
            </a:pathLst>
          </a:custGeom>
          <a:solidFill>
            <a:schemeClr val="tx1"/>
          </a:solidFill>
          <a:ln cap="sq">
            <a:noFill/>
          </a:ln>
        </p:spPr>
        <p:txBody>
          <a:bodyPr vert="horz" wrap="square" lIns="22768" tIns="11381" rIns="22768" bIns="11381" rtlCol="0" anchor="ctr"/>
          <a:lstStyle/>
          <a:p>
            <a:pPr algn="l"/>
            <a:endParaRPr kumimoji="1" lang="zh-CN" altLang="en-US"/>
          </a:p>
        </p:txBody>
      </p:sp>
      <p:sp>
        <p:nvSpPr>
          <p:cNvPr id="13" name="标题 1"/>
          <p:cNvSpPr txBox="1"/>
          <p:nvPr/>
        </p:nvSpPr>
        <p:spPr>
          <a:xfrm>
            <a:off x="3988641" y="964358"/>
            <a:ext cx="152597" cy="151807"/>
          </a:xfrm>
          <a:custGeom>
            <a:avLst/>
            <a:gdLst>
              <a:gd name="T0" fmla="*/ 286526 w 120000"/>
              <a:gd name="T1" fmla="*/ 169333 h 120000"/>
              <a:gd name="T2" fmla="*/ 286526 w 120000"/>
              <a:gd name="T3" fmla="*/ 169333 h 120000"/>
              <a:gd name="T4" fmla="*/ 175613 w 120000"/>
              <a:gd name="T5" fmla="*/ 169333 h 120000"/>
              <a:gd name="T6" fmla="*/ 175613 w 120000"/>
              <a:gd name="T7" fmla="*/ 283634 h 120000"/>
              <a:gd name="T8" fmla="*/ 155705 w 120000"/>
              <a:gd name="T9" fmla="*/ 304096 h 120000"/>
              <a:gd name="T10" fmla="*/ 135797 w 120000"/>
              <a:gd name="T11" fmla="*/ 283634 h 120000"/>
              <a:gd name="T12" fmla="*/ 135797 w 120000"/>
              <a:gd name="T13" fmla="*/ 169333 h 120000"/>
              <a:gd name="T14" fmla="*/ 19906 w 120000"/>
              <a:gd name="T15" fmla="*/ 169333 h 120000"/>
              <a:gd name="T16" fmla="*/ 0 w 120000"/>
              <a:gd name="T17" fmla="*/ 148873 h 120000"/>
              <a:gd name="T18" fmla="*/ 19906 w 120000"/>
              <a:gd name="T19" fmla="*/ 129117 h 120000"/>
              <a:gd name="T20" fmla="*/ 135797 w 120000"/>
              <a:gd name="T21" fmla="*/ 129117 h 120000"/>
              <a:gd name="T22" fmla="*/ 135797 w 120000"/>
              <a:gd name="T23" fmla="*/ 19754 h 120000"/>
              <a:gd name="T24" fmla="*/ 155705 w 120000"/>
              <a:gd name="T25" fmla="*/ 0 h 120000"/>
              <a:gd name="T26" fmla="*/ 175613 w 120000"/>
              <a:gd name="T27" fmla="*/ 19754 h 120000"/>
              <a:gd name="T28" fmla="*/ 175613 w 120000"/>
              <a:gd name="T29" fmla="*/ 129117 h 120000"/>
              <a:gd name="T30" fmla="*/ 286526 w 120000"/>
              <a:gd name="T31" fmla="*/ 129117 h 120000"/>
              <a:gd name="T32" fmla="*/ 306434 w 120000"/>
              <a:gd name="T33" fmla="*/ 148873 h 120000"/>
              <a:gd name="T34" fmla="*/ 286526 w 120000"/>
              <a:gd name="T35" fmla="*/ 169333 h 1200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0000"/>
              <a:gd name="T55" fmla="*/ 0 h 120000"/>
              <a:gd name="T56" fmla="*/ 120000 w 120000"/>
              <a:gd name="T57" fmla="*/ 120000 h 120000"/>
            </a:gdLst>
            <a:ahLst/>
            <a:cxnLst/>
            <a:rect l="T54" t="T55" r="T56" b="T57"/>
            <a:pathLst>
              <a:path w="120000" h="120000" extrusionOk="0">
                <a:moveTo>
                  <a:pt x="111944" y="66666"/>
                </a:moveTo>
                <a:lnTo>
                  <a:pt x="111944" y="66666"/>
                </a:lnTo>
                <a:cubicBezTo>
                  <a:pt x="68611" y="66666"/>
                  <a:pt x="68611" y="66666"/>
                  <a:pt x="68611" y="66666"/>
                </a:cubicBezTo>
                <a:cubicBezTo>
                  <a:pt x="68611" y="111666"/>
                  <a:pt x="68611" y="111666"/>
                  <a:pt x="68611" y="111666"/>
                </a:cubicBezTo>
                <a:cubicBezTo>
                  <a:pt x="68611" y="115833"/>
                  <a:pt x="64722" y="119722"/>
                  <a:pt x="60833" y="119722"/>
                </a:cubicBezTo>
                <a:cubicBezTo>
                  <a:pt x="55000" y="119722"/>
                  <a:pt x="53055" y="115833"/>
                  <a:pt x="53055" y="111666"/>
                </a:cubicBezTo>
                <a:cubicBezTo>
                  <a:pt x="53055" y="66666"/>
                  <a:pt x="53055" y="66666"/>
                  <a:pt x="53055" y="66666"/>
                </a:cubicBezTo>
                <a:cubicBezTo>
                  <a:pt x="7777" y="66666"/>
                  <a:pt x="7777" y="66666"/>
                  <a:pt x="7777" y="66666"/>
                </a:cubicBezTo>
                <a:cubicBezTo>
                  <a:pt x="3888" y="66666"/>
                  <a:pt x="0" y="64722"/>
                  <a:pt x="0" y="58611"/>
                </a:cubicBezTo>
                <a:cubicBezTo>
                  <a:pt x="0" y="54722"/>
                  <a:pt x="3888" y="50833"/>
                  <a:pt x="7777" y="50833"/>
                </a:cubicBezTo>
                <a:cubicBezTo>
                  <a:pt x="53055" y="50833"/>
                  <a:pt x="53055" y="50833"/>
                  <a:pt x="53055" y="50833"/>
                </a:cubicBezTo>
                <a:cubicBezTo>
                  <a:pt x="53055" y="7777"/>
                  <a:pt x="53055" y="7777"/>
                  <a:pt x="53055" y="7777"/>
                </a:cubicBezTo>
                <a:cubicBezTo>
                  <a:pt x="53055" y="1944"/>
                  <a:pt x="55000" y="0"/>
                  <a:pt x="60833" y="0"/>
                </a:cubicBezTo>
                <a:cubicBezTo>
                  <a:pt x="64722" y="0"/>
                  <a:pt x="68611" y="1944"/>
                  <a:pt x="68611" y="7777"/>
                </a:cubicBezTo>
                <a:cubicBezTo>
                  <a:pt x="68611" y="50833"/>
                  <a:pt x="68611" y="50833"/>
                  <a:pt x="68611" y="50833"/>
                </a:cubicBezTo>
                <a:cubicBezTo>
                  <a:pt x="111944" y="50833"/>
                  <a:pt x="111944" y="50833"/>
                  <a:pt x="111944" y="50833"/>
                </a:cubicBezTo>
                <a:cubicBezTo>
                  <a:pt x="117777" y="50833"/>
                  <a:pt x="119722" y="54722"/>
                  <a:pt x="119722" y="58611"/>
                </a:cubicBezTo>
                <a:cubicBezTo>
                  <a:pt x="119722" y="64722"/>
                  <a:pt x="117777" y="66666"/>
                  <a:pt x="111944" y="66666"/>
                </a:cubicBezTo>
              </a:path>
            </a:pathLst>
          </a:custGeom>
          <a:solidFill>
            <a:schemeClr val="tx1"/>
          </a:solidFill>
          <a:ln cap="sq">
            <a:noFill/>
          </a:ln>
        </p:spPr>
        <p:txBody>
          <a:bodyPr vert="horz" wrap="square" lIns="22768" tIns="11381" rIns="22768" bIns="11381" rtlCol="0" anchor="ctr"/>
          <a:lstStyle/>
          <a:p>
            <a:pPr algn="l"/>
            <a:endParaRPr kumimoji="1" lang="zh-CN" altLang="en-US"/>
          </a:p>
        </p:txBody>
      </p:sp>
      <p:sp>
        <p:nvSpPr>
          <p:cNvPr id="14" name="标题 1"/>
          <p:cNvSpPr txBox="1"/>
          <p:nvPr/>
        </p:nvSpPr>
        <p:spPr>
          <a:xfrm>
            <a:off x="8117096" y="2958250"/>
            <a:ext cx="808056" cy="137575"/>
          </a:xfrm>
          <a:prstGeom prst="rect">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sp>
        <p:nvSpPr>
          <p:cNvPr id="15" name="标题 1"/>
          <p:cNvSpPr txBox="1"/>
          <p:nvPr/>
        </p:nvSpPr>
        <p:spPr>
          <a:xfrm>
            <a:off x="5870533" y="4926129"/>
            <a:ext cx="222306" cy="220015"/>
          </a:xfrm>
          <a:custGeom>
            <a:avLst/>
            <a:gdLst>
              <a:gd name="T0" fmla="*/ 286526 w 120000"/>
              <a:gd name="T1" fmla="*/ 169333 h 120000"/>
              <a:gd name="T2" fmla="*/ 286526 w 120000"/>
              <a:gd name="T3" fmla="*/ 169333 h 120000"/>
              <a:gd name="T4" fmla="*/ 175613 w 120000"/>
              <a:gd name="T5" fmla="*/ 169333 h 120000"/>
              <a:gd name="T6" fmla="*/ 175613 w 120000"/>
              <a:gd name="T7" fmla="*/ 283634 h 120000"/>
              <a:gd name="T8" fmla="*/ 155705 w 120000"/>
              <a:gd name="T9" fmla="*/ 304096 h 120000"/>
              <a:gd name="T10" fmla="*/ 135797 w 120000"/>
              <a:gd name="T11" fmla="*/ 283634 h 120000"/>
              <a:gd name="T12" fmla="*/ 135797 w 120000"/>
              <a:gd name="T13" fmla="*/ 169333 h 120000"/>
              <a:gd name="T14" fmla="*/ 19906 w 120000"/>
              <a:gd name="T15" fmla="*/ 169333 h 120000"/>
              <a:gd name="T16" fmla="*/ 0 w 120000"/>
              <a:gd name="T17" fmla="*/ 148873 h 120000"/>
              <a:gd name="T18" fmla="*/ 19906 w 120000"/>
              <a:gd name="T19" fmla="*/ 129117 h 120000"/>
              <a:gd name="T20" fmla="*/ 135797 w 120000"/>
              <a:gd name="T21" fmla="*/ 129117 h 120000"/>
              <a:gd name="T22" fmla="*/ 135797 w 120000"/>
              <a:gd name="T23" fmla="*/ 19754 h 120000"/>
              <a:gd name="T24" fmla="*/ 155705 w 120000"/>
              <a:gd name="T25" fmla="*/ 0 h 120000"/>
              <a:gd name="T26" fmla="*/ 175613 w 120000"/>
              <a:gd name="T27" fmla="*/ 19754 h 120000"/>
              <a:gd name="T28" fmla="*/ 175613 w 120000"/>
              <a:gd name="T29" fmla="*/ 129117 h 120000"/>
              <a:gd name="T30" fmla="*/ 286526 w 120000"/>
              <a:gd name="T31" fmla="*/ 129117 h 120000"/>
              <a:gd name="T32" fmla="*/ 306434 w 120000"/>
              <a:gd name="T33" fmla="*/ 148873 h 120000"/>
              <a:gd name="T34" fmla="*/ 286526 w 120000"/>
              <a:gd name="T35" fmla="*/ 169333 h 1200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0000"/>
              <a:gd name="T55" fmla="*/ 0 h 120000"/>
              <a:gd name="T56" fmla="*/ 120000 w 120000"/>
              <a:gd name="T57" fmla="*/ 120000 h 120000"/>
            </a:gdLst>
            <a:ahLst/>
            <a:cxnLst/>
            <a:rect l="T54" t="T55" r="T56" b="T57"/>
            <a:pathLst>
              <a:path w="120000" h="120000" extrusionOk="0">
                <a:moveTo>
                  <a:pt x="111944" y="66666"/>
                </a:moveTo>
                <a:lnTo>
                  <a:pt x="111944" y="66666"/>
                </a:lnTo>
                <a:cubicBezTo>
                  <a:pt x="68611" y="66666"/>
                  <a:pt x="68611" y="66666"/>
                  <a:pt x="68611" y="66666"/>
                </a:cubicBezTo>
                <a:cubicBezTo>
                  <a:pt x="68611" y="111666"/>
                  <a:pt x="68611" y="111666"/>
                  <a:pt x="68611" y="111666"/>
                </a:cubicBezTo>
                <a:cubicBezTo>
                  <a:pt x="68611" y="115833"/>
                  <a:pt x="64722" y="119722"/>
                  <a:pt x="60833" y="119722"/>
                </a:cubicBezTo>
                <a:cubicBezTo>
                  <a:pt x="55000" y="119722"/>
                  <a:pt x="53055" y="115833"/>
                  <a:pt x="53055" y="111666"/>
                </a:cubicBezTo>
                <a:cubicBezTo>
                  <a:pt x="53055" y="66666"/>
                  <a:pt x="53055" y="66666"/>
                  <a:pt x="53055" y="66666"/>
                </a:cubicBezTo>
                <a:cubicBezTo>
                  <a:pt x="7777" y="66666"/>
                  <a:pt x="7777" y="66666"/>
                  <a:pt x="7777" y="66666"/>
                </a:cubicBezTo>
                <a:cubicBezTo>
                  <a:pt x="3888" y="66666"/>
                  <a:pt x="0" y="64722"/>
                  <a:pt x="0" y="58611"/>
                </a:cubicBezTo>
                <a:cubicBezTo>
                  <a:pt x="0" y="54722"/>
                  <a:pt x="3888" y="50833"/>
                  <a:pt x="7777" y="50833"/>
                </a:cubicBezTo>
                <a:cubicBezTo>
                  <a:pt x="53055" y="50833"/>
                  <a:pt x="53055" y="50833"/>
                  <a:pt x="53055" y="50833"/>
                </a:cubicBezTo>
                <a:cubicBezTo>
                  <a:pt x="53055" y="7777"/>
                  <a:pt x="53055" y="7777"/>
                  <a:pt x="53055" y="7777"/>
                </a:cubicBezTo>
                <a:cubicBezTo>
                  <a:pt x="53055" y="1944"/>
                  <a:pt x="55000" y="0"/>
                  <a:pt x="60833" y="0"/>
                </a:cubicBezTo>
                <a:cubicBezTo>
                  <a:pt x="64722" y="0"/>
                  <a:pt x="68611" y="1944"/>
                  <a:pt x="68611" y="7777"/>
                </a:cubicBezTo>
                <a:cubicBezTo>
                  <a:pt x="68611" y="50833"/>
                  <a:pt x="68611" y="50833"/>
                  <a:pt x="68611" y="50833"/>
                </a:cubicBezTo>
                <a:cubicBezTo>
                  <a:pt x="111944" y="50833"/>
                  <a:pt x="111944" y="50833"/>
                  <a:pt x="111944" y="50833"/>
                </a:cubicBezTo>
                <a:cubicBezTo>
                  <a:pt x="117777" y="50833"/>
                  <a:pt x="119722" y="54722"/>
                  <a:pt x="119722" y="58611"/>
                </a:cubicBezTo>
                <a:cubicBezTo>
                  <a:pt x="119722" y="64722"/>
                  <a:pt x="117777" y="66666"/>
                  <a:pt x="111944" y="66666"/>
                </a:cubicBezTo>
              </a:path>
            </a:pathLst>
          </a:custGeom>
          <a:solidFill>
            <a:schemeClr val="tx1"/>
          </a:solidFill>
          <a:ln cap="sq">
            <a:noFill/>
          </a:ln>
        </p:spPr>
        <p:txBody>
          <a:bodyPr vert="horz" wrap="square" lIns="22768" tIns="11381" rIns="22768" bIns="11381" rtlCol="0" anchor="ctr"/>
          <a:lstStyle/>
          <a:p>
            <a:pPr algn="l"/>
            <a:endParaRPr kumimoji="1" lang="zh-CN" altLang="en-US"/>
          </a:p>
        </p:txBody>
      </p:sp>
      <p:sp>
        <p:nvSpPr>
          <p:cNvPr id="16" name="标题 1"/>
          <p:cNvSpPr txBox="1"/>
          <p:nvPr/>
        </p:nvSpPr>
        <p:spPr>
          <a:xfrm>
            <a:off x="8281980" y="404151"/>
            <a:ext cx="222306" cy="220015"/>
          </a:xfrm>
          <a:custGeom>
            <a:avLst/>
            <a:gdLst>
              <a:gd name="T0" fmla="*/ 286526 w 120000"/>
              <a:gd name="T1" fmla="*/ 169333 h 120000"/>
              <a:gd name="T2" fmla="*/ 286526 w 120000"/>
              <a:gd name="T3" fmla="*/ 169333 h 120000"/>
              <a:gd name="T4" fmla="*/ 175613 w 120000"/>
              <a:gd name="T5" fmla="*/ 169333 h 120000"/>
              <a:gd name="T6" fmla="*/ 175613 w 120000"/>
              <a:gd name="T7" fmla="*/ 283634 h 120000"/>
              <a:gd name="T8" fmla="*/ 155705 w 120000"/>
              <a:gd name="T9" fmla="*/ 304096 h 120000"/>
              <a:gd name="T10" fmla="*/ 135797 w 120000"/>
              <a:gd name="T11" fmla="*/ 283634 h 120000"/>
              <a:gd name="T12" fmla="*/ 135797 w 120000"/>
              <a:gd name="T13" fmla="*/ 169333 h 120000"/>
              <a:gd name="T14" fmla="*/ 19906 w 120000"/>
              <a:gd name="T15" fmla="*/ 169333 h 120000"/>
              <a:gd name="T16" fmla="*/ 0 w 120000"/>
              <a:gd name="T17" fmla="*/ 148873 h 120000"/>
              <a:gd name="T18" fmla="*/ 19906 w 120000"/>
              <a:gd name="T19" fmla="*/ 129117 h 120000"/>
              <a:gd name="T20" fmla="*/ 135797 w 120000"/>
              <a:gd name="T21" fmla="*/ 129117 h 120000"/>
              <a:gd name="T22" fmla="*/ 135797 w 120000"/>
              <a:gd name="T23" fmla="*/ 19754 h 120000"/>
              <a:gd name="T24" fmla="*/ 155705 w 120000"/>
              <a:gd name="T25" fmla="*/ 0 h 120000"/>
              <a:gd name="T26" fmla="*/ 175613 w 120000"/>
              <a:gd name="T27" fmla="*/ 19754 h 120000"/>
              <a:gd name="T28" fmla="*/ 175613 w 120000"/>
              <a:gd name="T29" fmla="*/ 129117 h 120000"/>
              <a:gd name="T30" fmla="*/ 286526 w 120000"/>
              <a:gd name="T31" fmla="*/ 129117 h 120000"/>
              <a:gd name="T32" fmla="*/ 306434 w 120000"/>
              <a:gd name="T33" fmla="*/ 148873 h 120000"/>
              <a:gd name="T34" fmla="*/ 286526 w 120000"/>
              <a:gd name="T35" fmla="*/ 169333 h 1200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0000"/>
              <a:gd name="T55" fmla="*/ 0 h 120000"/>
              <a:gd name="T56" fmla="*/ 120000 w 120000"/>
              <a:gd name="T57" fmla="*/ 120000 h 120000"/>
            </a:gdLst>
            <a:ahLst/>
            <a:cxnLst/>
            <a:rect l="T54" t="T55" r="T56" b="T57"/>
            <a:pathLst>
              <a:path w="120000" h="120000" extrusionOk="0">
                <a:moveTo>
                  <a:pt x="111944" y="66666"/>
                </a:moveTo>
                <a:lnTo>
                  <a:pt x="111944" y="66666"/>
                </a:lnTo>
                <a:cubicBezTo>
                  <a:pt x="68611" y="66666"/>
                  <a:pt x="68611" y="66666"/>
                  <a:pt x="68611" y="66666"/>
                </a:cubicBezTo>
                <a:cubicBezTo>
                  <a:pt x="68611" y="111666"/>
                  <a:pt x="68611" y="111666"/>
                  <a:pt x="68611" y="111666"/>
                </a:cubicBezTo>
                <a:cubicBezTo>
                  <a:pt x="68611" y="115833"/>
                  <a:pt x="64722" y="119722"/>
                  <a:pt x="60833" y="119722"/>
                </a:cubicBezTo>
                <a:cubicBezTo>
                  <a:pt x="55000" y="119722"/>
                  <a:pt x="53055" y="115833"/>
                  <a:pt x="53055" y="111666"/>
                </a:cubicBezTo>
                <a:cubicBezTo>
                  <a:pt x="53055" y="66666"/>
                  <a:pt x="53055" y="66666"/>
                  <a:pt x="53055" y="66666"/>
                </a:cubicBezTo>
                <a:cubicBezTo>
                  <a:pt x="7777" y="66666"/>
                  <a:pt x="7777" y="66666"/>
                  <a:pt x="7777" y="66666"/>
                </a:cubicBezTo>
                <a:cubicBezTo>
                  <a:pt x="3888" y="66666"/>
                  <a:pt x="0" y="64722"/>
                  <a:pt x="0" y="58611"/>
                </a:cubicBezTo>
                <a:cubicBezTo>
                  <a:pt x="0" y="54722"/>
                  <a:pt x="3888" y="50833"/>
                  <a:pt x="7777" y="50833"/>
                </a:cubicBezTo>
                <a:cubicBezTo>
                  <a:pt x="53055" y="50833"/>
                  <a:pt x="53055" y="50833"/>
                  <a:pt x="53055" y="50833"/>
                </a:cubicBezTo>
                <a:cubicBezTo>
                  <a:pt x="53055" y="7777"/>
                  <a:pt x="53055" y="7777"/>
                  <a:pt x="53055" y="7777"/>
                </a:cubicBezTo>
                <a:cubicBezTo>
                  <a:pt x="53055" y="1944"/>
                  <a:pt x="55000" y="0"/>
                  <a:pt x="60833" y="0"/>
                </a:cubicBezTo>
                <a:cubicBezTo>
                  <a:pt x="64722" y="0"/>
                  <a:pt x="68611" y="1944"/>
                  <a:pt x="68611" y="7777"/>
                </a:cubicBezTo>
                <a:cubicBezTo>
                  <a:pt x="68611" y="50833"/>
                  <a:pt x="68611" y="50833"/>
                  <a:pt x="68611" y="50833"/>
                </a:cubicBezTo>
                <a:cubicBezTo>
                  <a:pt x="111944" y="50833"/>
                  <a:pt x="111944" y="50833"/>
                  <a:pt x="111944" y="50833"/>
                </a:cubicBezTo>
                <a:cubicBezTo>
                  <a:pt x="117777" y="50833"/>
                  <a:pt x="119722" y="54722"/>
                  <a:pt x="119722" y="58611"/>
                </a:cubicBezTo>
                <a:cubicBezTo>
                  <a:pt x="119722" y="64722"/>
                  <a:pt x="117777" y="66666"/>
                  <a:pt x="111944" y="66666"/>
                </a:cubicBezTo>
              </a:path>
            </a:pathLst>
          </a:custGeom>
          <a:solidFill>
            <a:schemeClr val="tx1"/>
          </a:solidFill>
          <a:ln cap="sq">
            <a:noFill/>
          </a:ln>
        </p:spPr>
        <p:txBody>
          <a:bodyPr vert="horz" wrap="square" lIns="22768" tIns="11381" rIns="22768" bIns="11381" rtlCol="0" anchor="ctr"/>
          <a:lstStyle/>
          <a:p>
            <a:pPr algn="l"/>
            <a:endParaRPr kumimoji="1" lang="zh-CN" altLang="en-US"/>
          </a:p>
        </p:txBody>
      </p:sp>
      <p:pic>
        <p:nvPicPr>
          <p:cNvPr id="17" name="Picture 16"/>
          <p:cNvPicPr>
            <a:picLocks noChangeAspect="1"/>
          </p:cNvPicPr>
          <p:nvPr/>
        </p:nvPicPr>
        <p:blipFill>
          <a:blip r:embed="rId2">
            <a:alphaModFix/>
          </a:blip>
          <a:srcRect l="5972" t="10917" r="3197" b="14062"/>
          <a:stretch>
            <a:fillRect/>
          </a:stretch>
        </p:blipFill>
        <p:spPr>
          <a:xfrm>
            <a:off x="6822654" y="1674435"/>
            <a:ext cx="5153833" cy="4256785"/>
          </a:xfrm>
          <a:custGeom>
            <a:avLst/>
            <a:gdLst>
              <a:gd name="connsiteX0" fmla="*/ 0 w 6229141"/>
              <a:gd name="connsiteY0" fmla="*/ 0 h 5144930"/>
              <a:gd name="connsiteX1" fmla="*/ 6229141 w 6229141"/>
              <a:gd name="connsiteY1" fmla="*/ 0 h 5144930"/>
              <a:gd name="connsiteX2" fmla="*/ 6229141 w 6229141"/>
              <a:gd name="connsiteY2" fmla="*/ 5144930 h 5144930"/>
              <a:gd name="connsiteX3" fmla="*/ 0 w 6229141"/>
              <a:gd name="connsiteY3" fmla="*/ 5144930 h 5144930"/>
            </a:gdLst>
            <a:ahLst/>
            <a:cxnLst/>
            <a:rect l="l" t="t" r="r" b="b"/>
            <a:pathLst>
              <a:path w="6229141" h="5144930">
                <a:moveTo>
                  <a:pt x="0" y="0"/>
                </a:moveTo>
                <a:lnTo>
                  <a:pt x="6229141" y="0"/>
                </a:lnTo>
                <a:lnTo>
                  <a:pt x="6229141" y="5144930"/>
                </a:lnTo>
                <a:lnTo>
                  <a:pt x="0" y="5144930"/>
                </a:lnTo>
                <a:close/>
              </a:path>
            </a:pathLst>
          </a:custGeom>
          <a:noFill/>
          <a:ln>
            <a:noFill/>
          </a:ln>
        </p:spPr>
      </p:pic>
      <p:sp>
        <p:nvSpPr>
          <p:cNvPr id="18" name="标题 1"/>
          <p:cNvSpPr txBox="1"/>
          <p:nvPr/>
        </p:nvSpPr>
        <p:spPr>
          <a:xfrm>
            <a:off x="951487" y="2639602"/>
            <a:ext cx="7140210" cy="1754326"/>
          </a:xfrm>
          <a:prstGeom prst="rect">
            <a:avLst/>
          </a:prstGeom>
          <a:noFill/>
          <a:ln>
            <a:noFill/>
          </a:ln>
        </p:spPr>
        <p:txBody>
          <a:bodyPr vert="horz" wrap="square" lIns="91440" tIns="45720" rIns="91440" bIns="45720" rtlCol="0" anchor="ctr"/>
          <a:lstStyle/>
          <a:p>
            <a:pPr algn="l"/>
            <a:r>
              <a:rPr kumimoji="1" lang="en-US" altLang="zh-CN" sz="2400">
                <a:ln w="12700">
                  <a:noFill/>
                </a:ln>
                <a:solidFill>
                  <a:srgbClr val="000000">
                    <a:alpha val="100000"/>
                  </a:srgbClr>
                </a:solidFill>
                <a:latin typeface="poppins-bold"/>
                <a:ea typeface="poppins-bold"/>
                <a:cs typeface="poppins-bold"/>
              </a:rPr>
              <a:t>Katz’s Managerial Skills Model</a:t>
            </a:r>
            <a:endParaRPr kumimoji="1" lang="zh-CN" altLang="en-US"/>
          </a:p>
        </p:txBody>
      </p:sp>
      <p:sp>
        <p:nvSpPr>
          <p:cNvPr id="19" name="标题 1"/>
          <p:cNvSpPr txBox="1"/>
          <p:nvPr/>
        </p:nvSpPr>
        <p:spPr>
          <a:xfrm>
            <a:off x="635994" y="5471922"/>
            <a:ext cx="5461960" cy="1713235"/>
          </a:xfrm>
          <a:prstGeom prst="rect">
            <a:avLst/>
          </a:prstGeom>
          <a:noFill/>
          <a:ln>
            <a:noFill/>
          </a:ln>
        </p:spPr>
        <p:txBody>
          <a:bodyPr vert="horz" wrap="square" lIns="91440" tIns="45720" rIns="91440" bIns="45720" rtlCol="0" anchor="ctr"/>
          <a:lstStyle/>
          <a:p>
            <a:pPr algn="l"/>
            <a:r>
              <a:rPr kumimoji="1" lang="en-US" altLang="zh-CN" sz="13800">
                <a:ln w="12700">
                  <a:noFill/>
                </a:ln>
                <a:gradFill>
                  <a:gsLst>
                    <a:gs pos="0">
                      <a:schemeClr val="accent1">
                        <a:lumMod val="60000"/>
                        <a:lumOff val="40000"/>
                        <a:alpha val="60000"/>
                      </a:schemeClr>
                    </a:gs>
                    <a:gs pos="71000">
                      <a:schemeClr val="accent1">
                        <a:lumMod val="40000"/>
                        <a:lumOff val="60000"/>
                        <a:alpha val="0"/>
                      </a:schemeClr>
                    </a:gs>
                  </a:gsLst>
                  <a:lin ang="5400000" scaled="0"/>
                </a:gradFill>
                <a:latin typeface="poppins-bold"/>
                <a:ea typeface="poppins-bold"/>
                <a:cs typeface="poppins-bold"/>
              </a:rPr>
              <a:t>20XX</a:t>
            </a:r>
            <a:endParaRPr kumimoji="1" lang="zh-CN" altLang="en-US"/>
          </a:p>
        </p:txBody>
      </p:sp>
    </p:spTree>
  </p:cSld>
  <p:clrMapOvr>
    <a:masterClrMapping/>
  </p:clrMapOvr>
</p:sld>
</file>

<file path=ppt/theme/theme1.xml><?xml version="1.0" encoding="utf-8"?>
<a:theme xmlns:a="http://schemas.openxmlformats.org/drawingml/2006/main" name="Office 主题​​">
  <a:themeElements>
    <a:clrScheme name="Office">
      <a:dk1>
        <a:srgbClr val="000000"/>
      </a:dk1>
      <a:lt1>
        <a:srgbClr val="FFFFFF"/>
      </a:lt1>
      <a:dk2>
        <a:srgbClr val="778495"/>
      </a:dk2>
      <a:lt2>
        <a:srgbClr val="F0F0F0"/>
      </a:lt2>
      <a:accent1>
        <a:srgbClr val="87C159"/>
      </a:accent1>
      <a:accent2>
        <a:srgbClr val="A4B600"/>
      </a:accent2>
      <a:accent3>
        <a:srgbClr val="57ADFC"/>
      </a:accent3>
      <a:accent4>
        <a:srgbClr val="51D586"/>
      </a:accent4>
      <a:accent5>
        <a:srgbClr val="EA2B4B"/>
      </a:accent5>
      <a:accent6>
        <a:srgbClr val="8B7BDE"/>
      </a:accent6>
      <a:hlink>
        <a:srgbClr val="9D2322"/>
      </a:hlink>
      <a:folHlink>
        <a:srgbClr val="BFBFBF"/>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536</Words>
  <Application>Microsoft Office PowerPoint</Application>
  <PresentationFormat>Widescreen</PresentationFormat>
  <Paragraphs>56</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Poppins</vt:lpstr>
      <vt:lpstr>poppins-bold</vt:lpstr>
      <vt:lpstr>Arial</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Mehrunishah Begum Bt Vps Bathusha Hamid</dc:creator>
  <cp:lastModifiedBy>Mehrunishah Begum Bt Vps Bathusha Hamid</cp:lastModifiedBy>
  <cp:revision>1</cp:revision>
  <dcterms:modified xsi:type="dcterms:W3CDTF">2025-07-24T03:10:32Z</dcterms:modified>
</cp:coreProperties>
</file>